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7" r:id="rId4"/>
    <p:sldId id="272" r:id="rId5"/>
    <p:sldId id="270" r:id="rId6"/>
    <p:sldId id="266" r:id="rId7"/>
    <p:sldId id="259" r:id="rId8"/>
    <p:sldId id="261" r:id="rId9"/>
    <p:sldId id="276" r:id="rId10"/>
    <p:sldId id="262" r:id="rId11"/>
    <p:sldId id="268" r:id="rId12"/>
    <p:sldId id="257" r:id="rId13"/>
    <p:sldId id="263" r:id="rId14"/>
    <p:sldId id="273"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0B22"/>
    <a:srgbClr val="0017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8" d="100"/>
          <a:sy n="118" d="100"/>
        </p:scale>
        <p:origin x="31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91CD9F0-C743-4399-83A6-68A218362176}"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990637-9057-4CD5-9E46-DB56B623C57F}" type="slidenum">
              <a:rPr lang="en-US" smtClean="0"/>
              <a:t>‹nr.›</a:t>
            </a:fld>
            <a:endParaRPr lang="en-US"/>
          </a:p>
        </p:txBody>
      </p:sp>
    </p:spTree>
    <p:extLst>
      <p:ext uri="{BB962C8B-B14F-4D97-AF65-F5344CB8AC3E}">
        <p14:creationId xmlns:p14="http://schemas.microsoft.com/office/powerpoint/2010/main" val="3720932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1CD9F0-C743-4399-83A6-68A218362176}"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990637-9057-4CD5-9E46-DB56B623C57F}" type="slidenum">
              <a:rPr lang="en-US" smtClean="0"/>
              <a:t>‹nr.›</a:t>
            </a:fld>
            <a:endParaRPr lang="en-US"/>
          </a:p>
        </p:txBody>
      </p:sp>
    </p:spTree>
    <p:extLst>
      <p:ext uri="{BB962C8B-B14F-4D97-AF65-F5344CB8AC3E}">
        <p14:creationId xmlns:p14="http://schemas.microsoft.com/office/powerpoint/2010/main" val="2363885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1CD9F0-C743-4399-83A6-68A218362176}"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990637-9057-4CD5-9E46-DB56B623C57F}" type="slidenum">
              <a:rPr lang="en-US" smtClean="0"/>
              <a:t>‹nr.›</a:t>
            </a:fld>
            <a:endParaRPr lang="en-US"/>
          </a:p>
        </p:txBody>
      </p:sp>
    </p:spTree>
    <p:extLst>
      <p:ext uri="{BB962C8B-B14F-4D97-AF65-F5344CB8AC3E}">
        <p14:creationId xmlns:p14="http://schemas.microsoft.com/office/powerpoint/2010/main" val="4016625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1CD9F0-C743-4399-83A6-68A218362176}"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990637-9057-4CD5-9E46-DB56B623C57F}" type="slidenum">
              <a:rPr lang="en-US" smtClean="0"/>
              <a:t>‹nr.›</a:t>
            </a:fld>
            <a:endParaRPr lang="en-US"/>
          </a:p>
        </p:txBody>
      </p:sp>
    </p:spTree>
    <p:extLst>
      <p:ext uri="{BB962C8B-B14F-4D97-AF65-F5344CB8AC3E}">
        <p14:creationId xmlns:p14="http://schemas.microsoft.com/office/powerpoint/2010/main" val="21060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1CD9F0-C743-4399-83A6-68A218362176}"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990637-9057-4CD5-9E46-DB56B623C57F}" type="slidenum">
              <a:rPr lang="en-US" smtClean="0"/>
              <a:t>‹nr.›</a:t>
            </a:fld>
            <a:endParaRPr lang="en-US"/>
          </a:p>
        </p:txBody>
      </p:sp>
    </p:spTree>
    <p:extLst>
      <p:ext uri="{BB962C8B-B14F-4D97-AF65-F5344CB8AC3E}">
        <p14:creationId xmlns:p14="http://schemas.microsoft.com/office/powerpoint/2010/main" val="2000558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1CD9F0-C743-4399-83A6-68A218362176}" type="datetimeFigureOut">
              <a:rPr lang="en-US" smtClean="0"/>
              <a:t>6/25/2020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990637-9057-4CD5-9E46-DB56B623C57F}" type="slidenum">
              <a:rPr lang="en-US" smtClean="0"/>
              <a:t>‹nr.›</a:t>
            </a:fld>
            <a:endParaRPr lang="en-US"/>
          </a:p>
        </p:txBody>
      </p:sp>
    </p:spTree>
    <p:extLst>
      <p:ext uri="{BB962C8B-B14F-4D97-AF65-F5344CB8AC3E}">
        <p14:creationId xmlns:p14="http://schemas.microsoft.com/office/powerpoint/2010/main" val="144770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1CD9F0-C743-4399-83A6-68A218362176}" type="datetimeFigureOut">
              <a:rPr lang="en-US" smtClean="0"/>
              <a:t>6/25/2020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990637-9057-4CD5-9E46-DB56B623C57F}" type="slidenum">
              <a:rPr lang="en-US" smtClean="0"/>
              <a:t>‹nr.›</a:t>
            </a:fld>
            <a:endParaRPr lang="en-US"/>
          </a:p>
        </p:txBody>
      </p:sp>
    </p:spTree>
    <p:extLst>
      <p:ext uri="{BB962C8B-B14F-4D97-AF65-F5344CB8AC3E}">
        <p14:creationId xmlns:p14="http://schemas.microsoft.com/office/powerpoint/2010/main" val="1524158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1CD9F0-C743-4399-83A6-68A218362176}" type="datetimeFigureOut">
              <a:rPr lang="en-US" smtClean="0"/>
              <a:t>6/25/2020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990637-9057-4CD5-9E46-DB56B623C57F}" type="slidenum">
              <a:rPr lang="en-US" smtClean="0"/>
              <a:t>‹nr.›</a:t>
            </a:fld>
            <a:endParaRPr lang="en-US"/>
          </a:p>
        </p:txBody>
      </p:sp>
    </p:spTree>
    <p:extLst>
      <p:ext uri="{BB962C8B-B14F-4D97-AF65-F5344CB8AC3E}">
        <p14:creationId xmlns:p14="http://schemas.microsoft.com/office/powerpoint/2010/main" val="3343128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1CD9F0-C743-4399-83A6-68A218362176}" type="datetimeFigureOut">
              <a:rPr lang="en-US" smtClean="0"/>
              <a:t>6/25/2020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990637-9057-4CD5-9E46-DB56B623C57F}" type="slidenum">
              <a:rPr lang="en-US" smtClean="0"/>
              <a:t>‹nr.›</a:t>
            </a:fld>
            <a:endParaRPr lang="en-US"/>
          </a:p>
        </p:txBody>
      </p:sp>
    </p:spTree>
    <p:extLst>
      <p:ext uri="{BB962C8B-B14F-4D97-AF65-F5344CB8AC3E}">
        <p14:creationId xmlns:p14="http://schemas.microsoft.com/office/powerpoint/2010/main" val="4205721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1CD9F0-C743-4399-83A6-68A218362176}" type="datetimeFigureOut">
              <a:rPr lang="en-US" smtClean="0"/>
              <a:t>6/25/2020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990637-9057-4CD5-9E46-DB56B623C57F}" type="slidenum">
              <a:rPr lang="en-US" smtClean="0"/>
              <a:t>‹nr.›</a:t>
            </a:fld>
            <a:endParaRPr lang="en-US"/>
          </a:p>
        </p:txBody>
      </p:sp>
    </p:spTree>
    <p:extLst>
      <p:ext uri="{BB962C8B-B14F-4D97-AF65-F5344CB8AC3E}">
        <p14:creationId xmlns:p14="http://schemas.microsoft.com/office/powerpoint/2010/main" val="323393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1CD9F0-C743-4399-83A6-68A218362176}" type="datetimeFigureOut">
              <a:rPr lang="en-US" smtClean="0"/>
              <a:t>6/25/2020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990637-9057-4CD5-9E46-DB56B623C57F}" type="slidenum">
              <a:rPr lang="en-US" smtClean="0"/>
              <a:t>‹nr.›</a:t>
            </a:fld>
            <a:endParaRPr lang="en-US"/>
          </a:p>
        </p:txBody>
      </p:sp>
    </p:spTree>
    <p:extLst>
      <p:ext uri="{BB962C8B-B14F-4D97-AF65-F5344CB8AC3E}">
        <p14:creationId xmlns:p14="http://schemas.microsoft.com/office/powerpoint/2010/main" val="348112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1CD9F0-C743-4399-83A6-68A218362176}" type="datetimeFigureOut">
              <a:rPr lang="en-US" smtClean="0"/>
              <a:t>6/25/2020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990637-9057-4CD5-9E46-DB56B623C57F}" type="slidenum">
              <a:rPr lang="en-US" smtClean="0"/>
              <a:t>‹nr.›</a:t>
            </a:fld>
            <a:endParaRPr lang="en-US"/>
          </a:p>
        </p:txBody>
      </p:sp>
    </p:spTree>
    <p:extLst>
      <p:ext uri="{BB962C8B-B14F-4D97-AF65-F5344CB8AC3E}">
        <p14:creationId xmlns:p14="http://schemas.microsoft.com/office/powerpoint/2010/main" val="213544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www.dorpsinitiatieflexmond.nl/"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Economische debat: Hoe ondernemend is Vijfheerenlanden? - LOV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 xmlns:a16="http://schemas.microsoft.com/office/drawing/2014/main" id="{0671A8AE-40A1-4631-A6B8-581AFF0654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08C9B587-E65E-4B52-B37C-ABEBB6E879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Te koop: Dorpsstraat 82 Lexmond - Covers &amp; Jonker Makela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6957" y="0"/>
            <a:ext cx="1029504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0" y="0"/>
            <a:ext cx="1896957" cy="6858000"/>
          </a:xfrm>
          <a:prstGeom prst="rect">
            <a:avLst/>
          </a:prstGeom>
          <a:solidFill>
            <a:srgbClr val="000B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tle 4"/>
          <p:cNvSpPr>
            <a:spLocks noGrp="1"/>
          </p:cNvSpPr>
          <p:nvPr>
            <p:ph type="ctrTitle"/>
          </p:nvPr>
        </p:nvSpPr>
        <p:spPr>
          <a:xfrm rot="16200000">
            <a:off x="-2457662" y="2614181"/>
            <a:ext cx="6858000" cy="1629638"/>
          </a:xfrm>
        </p:spPr>
        <p:txBody>
          <a:bodyPr anchor="b">
            <a:normAutofit/>
          </a:bodyPr>
          <a:lstStyle/>
          <a:p>
            <a:r>
              <a:rPr lang="en-US" sz="5200" dirty="0">
                <a:latin typeface="Aharoni" panose="02010803020104030203" pitchFamily="2" charset="-79"/>
                <a:cs typeface="Aharoni" panose="02010803020104030203" pitchFamily="2" charset="-79"/>
              </a:rPr>
              <a:t>DORPSINITIATIEF  LEXMOND</a:t>
            </a:r>
          </a:p>
        </p:txBody>
      </p:sp>
      <p:sp>
        <p:nvSpPr>
          <p:cNvPr id="9" name="Rechthoek 8"/>
          <p:cNvSpPr/>
          <p:nvPr/>
        </p:nvSpPr>
        <p:spPr>
          <a:xfrm rot="5400000">
            <a:off x="6687133" y="707650"/>
            <a:ext cx="714685" cy="10295046"/>
          </a:xfrm>
          <a:prstGeom prst="rect">
            <a:avLst/>
          </a:prstGeom>
          <a:solidFill>
            <a:schemeClr val="bg1">
              <a:lumMod val="85000"/>
              <a:lumOff val="1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tle 4"/>
          <p:cNvSpPr txBox="1">
            <a:spLocks/>
          </p:cNvSpPr>
          <p:nvPr/>
        </p:nvSpPr>
        <p:spPr>
          <a:xfrm>
            <a:off x="1906630" y="5497830"/>
            <a:ext cx="10295047" cy="683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solidFill>
                  <a:schemeClr val="tx1">
                    <a:lumMod val="95000"/>
                  </a:schemeClr>
                </a:solidFill>
                <a:latin typeface="Eurostile LT" panose="02000603040000020004" pitchFamily="2" charset="0"/>
                <a:cs typeface="Aharoni" panose="02010803020104030203" pitchFamily="2" charset="-79"/>
              </a:rPr>
              <a:t>Informatie-avond 24 juni 2020</a:t>
            </a:r>
          </a:p>
        </p:txBody>
      </p:sp>
      <p:pic>
        <p:nvPicPr>
          <p:cNvPr id="11" name="Afbeelding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4509" y="270165"/>
            <a:ext cx="2225631" cy="162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2055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alpha val="10000"/>
          </a:schemeClr>
        </a:solidFill>
        <a:effectLst/>
      </p:bgPr>
    </p:bg>
    <p:spTree>
      <p:nvGrpSpPr>
        <p:cNvPr id="1" name=""/>
        <p:cNvGrpSpPr/>
        <p:nvPr/>
      </p:nvGrpSpPr>
      <p:grpSpPr>
        <a:xfrm>
          <a:off x="0" y="0"/>
          <a:ext cx="0" cy="0"/>
          <a:chOff x="0" y="0"/>
          <a:chExt cx="0" cy="0"/>
        </a:xfrm>
      </p:grpSpPr>
      <p:pic>
        <p:nvPicPr>
          <p:cNvPr id="5" name="Picture 2" descr="Xcellent - fase 4 in Lexmond 4128: Project te koop. - leuk! makelaars"/>
          <p:cNvPicPr>
            <a:picLocks noChangeAspect="1" noChangeArrowheads="1"/>
          </p:cNvPicPr>
          <p:nvPr/>
        </p:nvPicPr>
        <p:blipFill rotWithShape="1">
          <a:blip r:embed="rId2">
            <a:extLst>
              <a:ext uri="{28A0092B-C50C-407E-A947-70E740481C1C}">
                <a14:useLocalDpi xmlns:a14="http://schemas.microsoft.com/office/drawing/2010/main" val="0"/>
              </a:ext>
            </a:extLst>
          </a:blip>
          <a:srcRect t="8583" b="6822"/>
          <a:stretch/>
        </p:blipFill>
        <p:spPr bwMode="auto">
          <a:xfrm>
            <a:off x="0" y="-11151"/>
            <a:ext cx="12192000" cy="6869151"/>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p:cNvSpPr/>
          <p:nvPr/>
        </p:nvSpPr>
        <p:spPr>
          <a:xfrm>
            <a:off x="737757" y="0"/>
            <a:ext cx="10661070" cy="6858000"/>
          </a:xfrm>
          <a:prstGeom prst="rect">
            <a:avLst/>
          </a:prstGeom>
          <a:solidFill>
            <a:schemeClr val="accent5">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a:xfrm>
            <a:off x="486987" y="500062"/>
            <a:ext cx="9677399" cy="1325563"/>
          </a:xfrm>
          <a:noFill/>
        </p:spPr>
        <p:txBody>
          <a:bodyPr>
            <a:normAutofit/>
          </a:bodyPr>
          <a:lstStyle/>
          <a:p>
            <a:pPr algn="ctr"/>
            <a:r>
              <a:rPr lang="en-US" sz="4000" dirty="0">
                <a:solidFill>
                  <a:srgbClr val="FFC000"/>
                </a:solidFill>
                <a:latin typeface="Aharoni" panose="02010803020104030203" pitchFamily="2" charset="-79"/>
                <a:cs typeface="Aharoni" panose="02010803020104030203" pitchFamily="2" charset="-79"/>
              </a:rPr>
              <a:t>Wat </a:t>
            </a:r>
            <a:r>
              <a:rPr lang="en-US" sz="4000" dirty="0" err="1">
                <a:solidFill>
                  <a:srgbClr val="FFC000"/>
                </a:solidFill>
                <a:latin typeface="Aharoni" panose="02010803020104030203" pitchFamily="2" charset="-79"/>
                <a:cs typeface="Aharoni" panose="02010803020104030203" pitchFamily="2" charset="-79"/>
              </a:rPr>
              <a:t>hebben</a:t>
            </a:r>
            <a:r>
              <a:rPr lang="en-US" sz="4000" dirty="0">
                <a:solidFill>
                  <a:srgbClr val="FFC000"/>
                </a:solidFill>
                <a:latin typeface="Aharoni" panose="02010803020104030203" pitchFamily="2" charset="-79"/>
                <a:cs typeface="Aharoni" panose="02010803020104030203" pitchFamily="2" charset="-79"/>
              </a:rPr>
              <a:t> we </a:t>
            </a:r>
            <a:r>
              <a:rPr lang="en-US" sz="4000" dirty="0" err="1">
                <a:solidFill>
                  <a:srgbClr val="FFC000"/>
                </a:solidFill>
                <a:latin typeface="Aharoni" panose="02010803020104030203" pitchFamily="2" charset="-79"/>
                <a:cs typeface="Aharoni" panose="02010803020104030203" pitchFamily="2" charset="-79"/>
              </a:rPr>
              <a:t>hiervoor</a:t>
            </a:r>
            <a:r>
              <a:rPr lang="en-US" sz="4000" dirty="0">
                <a:solidFill>
                  <a:srgbClr val="FFC000"/>
                </a:solidFill>
                <a:latin typeface="Aharoni" panose="02010803020104030203" pitchFamily="2" charset="-79"/>
                <a:cs typeface="Aharoni" panose="02010803020104030203" pitchFamily="2" charset="-79"/>
              </a:rPr>
              <a:t> </a:t>
            </a:r>
            <a:r>
              <a:rPr lang="en-US" sz="4000" dirty="0" err="1">
                <a:solidFill>
                  <a:srgbClr val="FFC000"/>
                </a:solidFill>
                <a:latin typeface="Aharoni" panose="02010803020104030203" pitchFamily="2" charset="-79"/>
                <a:cs typeface="Aharoni" panose="02010803020104030203" pitchFamily="2" charset="-79"/>
              </a:rPr>
              <a:t>nodig</a:t>
            </a:r>
            <a:r>
              <a:rPr lang="en-US" sz="4000" dirty="0">
                <a:solidFill>
                  <a:srgbClr val="FFC000"/>
                </a:solidFill>
                <a:latin typeface="Aharoni" panose="02010803020104030203" pitchFamily="2" charset="-79"/>
                <a:cs typeface="Aharoni" panose="02010803020104030203" pitchFamily="2" charset="-79"/>
              </a:rPr>
              <a:t>?</a:t>
            </a:r>
          </a:p>
        </p:txBody>
      </p:sp>
      <p:sp>
        <p:nvSpPr>
          <p:cNvPr id="3" name="Content Placeholder 2"/>
          <p:cNvSpPr>
            <a:spLocks noGrp="1"/>
          </p:cNvSpPr>
          <p:nvPr>
            <p:ph idx="1"/>
          </p:nvPr>
        </p:nvSpPr>
        <p:spPr>
          <a:xfrm>
            <a:off x="1280160" y="1825625"/>
            <a:ext cx="9532620" cy="4384676"/>
          </a:xfrm>
          <a:noFill/>
        </p:spPr>
        <p:txBody>
          <a:bodyPr>
            <a:normAutofit fontScale="92500" lnSpcReduction="10000"/>
          </a:bodyPr>
          <a:lstStyle/>
          <a:p>
            <a:pPr marL="0" indent="0">
              <a:buNone/>
            </a:pPr>
            <a:endParaRPr lang="en-US" sz="1800" dirty="0">
              <a:solidFill>
                <a:schemeClr val="bg1"/>
              </a:solidFill>
              <a:latin typeface="Eurostile LT" panose="02000603040000020004" pitchFamily="2" charset="0"/>
            </a:endParaRPr>
          </a:p>
          <a:p>
            <a:r>
              <a:rPr lang="en-US" sz="3200" dirty="0" err="1">
                <a:solidFill>
                  <a:schemeClr val="bg1"/>
                </a:solidFill>
                <a:latin typeface="Eurostile LT" panose="02000603040000020004" pitchFamily="2" charset="0"/>
              </a:rPr>
              <a:t>Een</a:t>
            </a:r>
            <a:r>
              <a:rPr lang="en-US" sz="3200" dirty="0">
                <a:solidFill>
                  <a:schemeClr val="bg1"/>
                </a:solidFill>
                <a:latin typeface="Eurostile LT" panose="02000603040000020004" pitchFamily="2" charset="0"/>
              </a:rPr>
              <a:t> </a:t>
            </a:r>
            <a:r>
              <a:rPr lang="en-US" sz="3200" b="1" i="1" dirty="0">
                <a:solidFill>
                  <a:schemeClr val="bg1"/>
                </a:solidFill>
                <a:latin typeface="Eurostile LT" panose="02000603040000020004" pitchFamily="2" charset="0"/>
              </a:rPr>
              <a:t>Dorpsinitiatief Lexmond </a:t>
            </a:r>
            <a:r>
              <a:rPr lang="en-US" sz="3200" dirty="0">
                <a:solidFill>
                  <a:schemeClr val="bg1"/>
                </a:solidFill>
                <a:latin typeface="Eurostile LT" panose="02000603040000020004" pitchFamily="2" charset="0"/>
              </a:rPr>
              <a:t>die het </a:t>
            </a:r>
            <a:r>
              <a:rPr lang="en-US" sz="3200" dirty="0" err="1">
                <a:solidFill>
                  <a:schemeClr val="bg1"/>
                </a:solidFill>
                <a:latin typeface="Eurostile LT" panose="02000603040000020004" pitchFamily="2" charset="0"/>
              </a:rPr>
              <a:t>directe</a:t>
            </a:r>
            <a:r>
              <a:rPr lang="en-US" sz="3200" dirty="0">
                <a:solidFill>
                  <a:schemeClr val="bg1"/>
                </a:solidFill>
                <a:latin typeface="Eurostile LT" panose="02000603040000020004" pitchFamily="2" charset="0"/>
              </a:rPr>
              <a:t> </a:t>
            </a:r>
            <a:r>
              <a:rPr lang="en-US" sz="3200" dirty="0" err="1">
                <a:solidFill>
                  <a:schemeClr val="bg1"/>
                </a:solidFill>
                <a:latin typeface="Eurostile LT" panose="02000603040000020004" pitchFamily="2" charset="0"/>
              </a:rPr>
              <a:t>aanspreekpunt</a:t>
            </a:r>
            <a:r>
              <a:rPr lang="en-US" sz="3200" dirty="0">
                <a:solidFill>
                  <a:schemeClr val="bg1"/>
                </a:solidFill>
                <a:latin typeface="Eurostile LT" panose="02000603040000020004" pitchFamily="2" charset="0"/>
              </a:rPr>
              <a:t> is. (in </a:t>
            </a:r>
            <a:r>
              <a:rPr lang="en-US" sz="3200" dirty="0" err="1">
                <a:solidFill>
                  <a:schemeClr val="bg1"/>
                </a:solidFill>
                <a:latin typeface="Eurostile LT" panose="02000603040000020004" pitchFamily="2" charset="0"/>
              </a:rPr>
              <a:t>oprichting</a:t>
            </a:r>
            <a:r>
              <a:rPr lang="en-US" sz="3200" dirty="0">
                <a:solidFill>
                  <a:schemeClr val="bg1"/>
                </a:solidFill>
                <a:latin typeface="Eurostile LT" panose="02000603040000020004" pitchFamily="2" charset="0"/>
              </a:rPr>
              <a:t>) </a:t>
            </a:r>
            <a:r>
              <a:rPr lang="en-US" sz="3200" dirty="0">
                <a:solidFill>
                  <a:schemeClr val="bg1"/>
                </a:solidFill>
                <a:latin typeface="Eurostile LT" panose="02000603040000020004" pitchFamily="2" charset="0"/>
                <a:hlinkClick r:id="rId3"/>
              </a:rPr>
              <a:t>www.dorpsinitiatieflexmond.nl</a:t>
            </a:r>
            <a:r>
              <a:rPr lang="en-US" sz="3200" dirty="0">
                <a:solidFill>
                  <a:schemeClr val="bg1"/>
                </a:solidFill>
                <a:latin typeface="Eurostile LT" panose="02000603040000020004" pitchFamily="2" charset="0"/>
              </a:rPr>
              <a:t/>
            </a:r>
            <a:br>
              <a:rPr lang="en-US" sz="3200" dirty="0">
                <a:solidFill>
                  <a:schemeClr val="bg1"/>
                </a:solidFill>
                <a:latin typeface="Eurostile LT" panose="02000603040000020004" pitchFamily="2" charset="0"/>
              </a:rPr>
            </a:br>
            <a:endParaRPr lang="en-US" sz="3200" dirty="0">
              <a:solidFill>
                <a:schemeClr val="bg1"/>
              </a:solidFill>
              <a:latin typeface="Eurostile LT" panose="02000603040000020004" pitchFamily="2" charset="0"/>
            </a:endParaRPr>
          </a:p>
          <a:p>
            <a:r>
              <a:rPr lang="en-US" sz="3200" dirty="0" err="1">
                <a:solidFill>
                  <a:schemeClr val="bg1"/>
                </a:solidFill>
                <a:latin typeface="Eurostile LT" panose="02000603040000020004" pitchFamily="2" charset="0"/>
              </a:rPr>
              <a:t>Bekendheid</a:t>
            </a:r>
            <a:r>
              <a:rPr lang="en-US" sz="3200" dirty="0">
                <a:solidFill>
                  <a:schemeClr val="bg1"/>
                </a:solidFill>
                <a:latin typeface="Eurostile LT" panose="02000603040000020004" pitchFamily="2" charset="0"/>
              </a:rPr>
              <a:t> </a:t>
            </a:r>
            <a:r>
              <a:rPr lang="en-US" sz="3200" dirty="0" err="1">
                <a:solidFill>
                  <a:schemeClr val="bg1"/>
                </a:solidFill>
                <a:latin typeface="Eurostile LT" panose="02000603040000020004" pitchFamily="2" charset="0"/>
              </a:rPr>
              <a:t>binnen</a:t>
            </a:r>
            <a:r>
              <a:rPr lang="en-US" sz="3200" dirty="0">
                <a:solidFill>
                  <a:schemeClr val="bg1"/>
                </a:solidFill>
                <a:latin typeface="Eurostile LT" panose="02000603040000020004" pitchFamily="2" charset="0"/>
              </a:rPr>
              <a:t> VHL en Lexmond </a:t>
            </a:r>
            <a:r>
              <a:rPr lang="en-US" sz="3200" dirty="0" err="1">
                <a:solidFill>
                  <a:schemeClr val="bg1"/>
                </a:solidFill>
                <a:latin typeface="Eurostile LT" panose="02000603040000020004" pitchFamily="2" charset="0"/>
              </a:rPr>
              <a:t>dat</a:t>
            </a:r>
            <a:r>
              <a:rPr lang="en-US" sz="3200" dirty="0">
                <a:solidFill>
                  <a:schemeClr val="bg1"/>
                </a:solidFill>
                <a:latin typeface="Eurostile LT" panose="02000603040000020004" pitchFamily="2" charset="0"/>
              </a:rPr>
              <a:t> </a:t>
            </a:r>
            <a:r>
              <a:rPr lang="en-US" sz="3200" dirty="0" err="1">
                <a:solidFill>
                  <a:schemeClr val="bg1"/>
                </a:solidFill>
                <a:latin typeface="Eurostile LT" panose="02000603040000020004" pitchFamily="2" charset="0"/>
              </a:rPr>
              <a:t>er</a:t>
            </a:r>
            <a:r>
              <a:rPr lang="en-US" sz="3200" dirty="0">
                <a:solidFill>
                  <a:schemeClr val="bg1"/>
                </a:solidFill>
                <a:latin typeface="Eurostile LT" panose="02000603040000020004" pitchFamily="2" charset="0"/>
              </a:rPr>
              <a:t> </a:t>
            </a:r>
            <a:r>
              <a:rPr lang="en-US" sz="3200" dirty="0" err="1">
                <a:solidFill>
                  <a:schemeClr val="bg1"/>
                </a:solidFill>
                <a:latin typeface="Eurostile LT" panose="02000603040000020004" pitchFamily="2" charset="0"/>
              </a:rPr>
              <a:t>een</a:t>
            </a:r>
            <a:r>
              <a:rPr lang="en-US" sz="3200" dirty="0">
                <a:solidFill>
                  <a:schemeClr val="bg1"/>
                </a:solidFill>
                <a:latin typeface="Eurostile LT" panose="02000603040000020004" pitchFamily="2" charset="0"/>
              </a:rPr>
              <a:t> </a:t>
            </a:r>
            <a:r>
              <a:rPr lang="en-US" sz="3200" dirty="0" err="1">
                <a:solidFill>
                  <a:schemeClr val="bg1"/>
                </a:solidFill>
                <a:latin typeface="Eurostile LT" panose="02000603040000020004" pitchFamily="2" charset="0"/>
              </a:rPr>
              <a:t>aanspreekpunt</a:t>
            </a:r>
            <a:r>
              <a:rPr lang="en-US" sz="3200" dirty="0">
                <a:solidFill>
                  <a:schemeClr val="bg1"/>
                </a:solidFill>
                <a:latin typeface="Eurostile LT" panose="02000603040000020004" pitchFamily="2" charset="0"/>
              </a:rPr>
              <a:t> is </a:t>
            </a:r>
            <a:r>
              <a:rPr lang="en-US" sz="2000" b="1" i="1" dirty="0">
                <a:solidFill>
                  <a:schemeClr val="bg1"/>
                </a:solidFill>
                <a:latin typeface="Eurostile LT" panose="02000603040000020004" pitchFamily="2" charset="0"/>
              </a:rPr>
              <a:t>(Dorpsinitiatief Lexmond)  </a:t>
            </a:r>
            <a:r>
              <a:rPr lang="en-US" sz="3200" dirty="0" err="1">
                <a:solidFill>
                  <a:schemeClr val="bg1"/>
                </a:solidFill>
                <a:latin typeface="Eurostile LT" panose="02000603040000020004" pitchFamily="2" charset="0"/>
              </a:rPr>
              <a:t>welke</a:t>
            </a:r>
            <a:r>
              <a:rPr lang="en-US" sz="3200" dirty="0">
                <a:solidFill>
                  <a:schemeClr val="bg1"/>
                </a:solidFill>
                <a:latin typeface="Eurostile LT" panose="02000603040000020004" pitchFamily="2" charset="0"/>
              </a:rPr>
              <a:t> </a:t>
            </a:r>
            <a:r>
              <a:rPr lang="en-US" sz="3200" dirty="0" err="1">
                <a:solidFill>
                  <a:schemeClr val="bg1"/>
                </a:solidFill>
                <a:latin typeface="Eurostile LT" panose="02000603040000020004" pitchFamily="2" charset="0"/>
              </a:rPr>
              <a:t>gedragen</a:t>
            </a:r>
            <a:r>
              <a:rPr lang="en-US" sz="3200" dirty="0">
                <a:solidFill>
                  <a:schemeClr val="bg1"/>
                </a:solidFill>
                <a:latin typeface="Eurostile LT" panose="02000603040000020004" pitchFamily="2" charset="0"/>
              </a:rPr>
              <a:t> </a:t>
            </a:r>
            <a:r>
              <a:rPr lang="en-US" sz="3200" dirty="0" err="1">
                <a:solidFill>
                  <a:schemeClr val="bg1"/>
                </a:solidFill>
                <a:latin typeface="Eurostile LT" panose="02000603040000020004" pitchFamily="2" charset="0"/>
              </a:rPr>
              <a:t>wordt</a:t>
            </a:r>
            <a:r>
              <a:rPr lang="en-US" sz="3200" dirty="0">
                <a:solidFill>
                  <a:schemeClr val="bg1"/>
                </a:solidFill>
                <a:latin typeface="Eurostile LT" panose="02000603040000020004" pitchFamily="2" charset="0"/>
              </a:rPr>
              <a:t> door de </a:t>
            </a:r>
            <a:r>
              <a:rPr lang="en-US" sz="3200" dirty="0" err="1">
                <a:solidFill>
                  <a:schemeClr val="bg1"/>
                </a:solidFill>
                <a:latin typeface="Eurostile LT" panose="02000603040000020004" pitchFamily="2" charset="0"/>
              </a:rPr>
              <a:t>Lexmondse</a:t>
            </a:r>
            <a:r>
              <a:rPr lang="en-US" sz="3200" dirty="0">
                <a:solidFill>
                  <a:schemeClr val="bg1"/>
                </a:solidFill>
                <a:latin typeface="Eurostile LT" panose="02000603040000020004" pitchFamily="2" charset="0"/>
              </a:rPr>
              <a:t> </a:t>
            </a:r>
            <a:r>
              <a:rPr lang="en-US" sz="3200" dirty="0" err="1">
                <a:solidFill>
                  <a:schemeClr val="bg1"/>
                </a:solidFill>
                <a:latin typeface="Eurostile LT" panose="02000603040000020004" pitchFamily="2" charset="0"/>
              </a:rPr>
              <a:t>belanghebbenden</a:t>
            </a:r>
            <a:r>
              <a:rPr lang="en-US" sz="3200" dirty="0">
                <a:solidFill>
                  <a:schemeClr val="bg1"/>
                </a:solidFill>
                <a:latin typeface="Eurostile LT" panose="02000603040000020004" pitchFamily="2" charset="0"/>
              </a:rPr>
              <a:t/>
            </a:r>
            <a:br>
              <a:rPr lang="en-US" sz="3200" dirty="0">
                <a:solidFill>
                  <a:schemeClr val="bg1"/>
                </a:solidFill>
                <a:latin typeface="Eurostile LT" panose="02000603040000020004" pitchFamily="2" charset="0"/>
              </a:rPr>
            </a:br>
            <a:endParaRPr lang="en-US" sz="3200" dirty="0">
              <a:solidFill>
                <a:schemeClr val="bg1"/>
              </a:solidFill>
              <a:latin typeface="Eurostile LT" panose="02000603040000020004" pitchFamily="2" charset="0"/>
            </a:endParaRPr>
          </a:p>
          <a:p>
            <a:r>
              <a:rPr lang="en-US" sz="3200" dirty="0">
                <a:solidFill>
                  <a:schemeClr val="bg1"/>
                </a:solidFill>
                <a:latin typeface="Eurostile LT" panose="02000603040000020004" pitchFamily="2" charset="0"/>
              </a:rPr>
              <a:t>De </a:t>
            </a:r>
            <a:r>
              <a:rPr lang="en-US" sz="3200" dirty="0" err="1">
                <a:solidFill>
                  <a:schemeClr val="bg1"/>
                </a:solidFill>
                <a:latin typeface="Eurostile LT" panose="02000603040000020004" pitchFamily="2" charset="0"/>
              </a:rPr>
              <a:t>inbreng</a:t>
            </a:r>
            <a:r>
              <a:rPr lang="en-US" sz="3200" dirty="0">
                <a:solidFill>
                  <a:schemeClr val="bg1"/>
                </a:solidFill>
                <a:latin typeface="Eurostile LT" panose="02000603040000020004" pitchFamily="2" charset="0"/>
              </a:rPr>
              <a:t> </a:t>
            </a:r>
            <a:r>
              <a:rPr lang="en-US" sz="3200" dirty="0" err="1">
                <a:solidFill>
                  <a:schemeClr val="bg1"/>
                </a:solidFill>
                <a:latin typeface="Eurostile LT" panose="02000603040000020004" pitchFamily="2" charset="0"/>
              </a:rPr>
              <a:t>vanuit</a:t>
            </a:r>
            <a:r>
              <a:rPr lang="en-US" sz="3200" dirty="0">
                <a:solidFill>
                  <a:schemeClr val="bg1"/>
                </a:solidFill>
                <a:latin typeface="Eurostile LT" panose="02000603040000020004" pitchFamily="2" charset="0"/>
              </a:rPr>
              <a:t> </a:t>
            </a:r>
            <a:r>
              <a:rPr lang="en-US" sz="3200" dirty="0" err="1">
                <a:solidFill>
                  <a:schemeClr val="bg1"/>
                </a:solidFill>
                <a:latin typeface="Eurostile LT" panose="02000603040000020004" pitchFamily="2" charset="0"/>
              </a:rPr>
              <a:t>Lexmond</a:t>
            </a:r>
            <a:r>
              <a:rPr lang="en-US" sz="3200" dirty="0">
                <a:solidFill>
                  <a:schemeClr val="bg1"/>
                </a:solidFill>
                <a:latin typeface="Eurostile LT" panose="02000603040000020004" pitchFamily="2" charset="0"/>
              </a:rPr>
              <a:t>/ </a:t>
            </a:r>
            <a:r>
              <a:rPr lang="en-US" sz="3200" dirty="0" err="1">
                <a:solidFill>
                  <a:schemeClr val="bg1"/>
                </a:solidFill>
                <a:latin typeface="Eurostile LT" panose="02000603040000020004" pitchFamily="2" charset="0"/>
              </a:rPr>
              <a:t>belanghebbenden</a:t>
            </a:r>
            <a:r>
              <a:rPr lang="en-US" sz="3200" dirty="0">
                <a:solidFill>
                  <a:schemeClr val="bg1"/>
                </a:solidFill>
                <a:latin typeface="Eurostile LT" panose="02000603040000020004" pitchFamily="2" charset="0"/>
              </a:rPr>
              <a:t/>
            </a:r>
            <a:br>
              <a:rPr lang="en-US" sz="3200" dirty="0">
                <a:solidFill>
                  <a:schemeClr val="bg1"/>
                </a:solidFill>
                <a:latin typeface="Eurostile LT" panose="02000603040000020004" pitchFamily="2" charset="0"/>
              </a:rPr>
            </a:br>
            <a:endParaRPr lang="en-US" sz="3200" dirty="0">
              <a:solidFill>
                <a:schemeClr val="bg1"/>
              </a:solidFill>
              <a:latin typeface="Eurostile LT" panose="02000603040000020004" pitchFamily="2" charset="0"/>
            </a:endParaRPr>
          </a:p>
          <a:p>
            <a:pPr marL="0" indent="0">
              <a:buNone/>
            </a:pPr>
            <a:endParaRPr lang="en-US" sz="1800" dirty="0">
              <a:solidFill>
                <a:schemeClr val="bg1"/>
              </a:solidFill>
              <a:latin typeface="Eurostile LT" panose="02000603040000020004" pitchFamily="2" charset="0"/>
            </a:endParaRPr>
          </a:p>
          <a:p>
            <a:pPr marL="0" indent="0">
              <a:buNone/>
            </a:pPr>
            <a:endParaRPr lang="en-US" sz="1800" dirty="0">
              <a:solidFill>
                <a:schemeClr val="bg1"/>
              </a:solidFill>
              <a:latin typeface="Eurostile LT" panose="02000603040000020004" pitchFamily="2" charset="0"/>
            </a:endParaRPr>
          </a:p>
        </p:txBody>
      </p:sp>
      <p:pic>
        <p:nvPicPr>
          <p:cNvPr id="7" name="Afbeelding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8855" y="187037"/>
            <a:ext cx="1647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8988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alpha val="10000"/>
          </a:schemeClr>
        </a:solidFill>
        <a:effectLst/>
      </p:bgPr>
    </p:bg>
    <p:spTree>
      <p:nvGrpSpPr>
        <p:cNvPr id="1" name=""/>
        <p:cNvGrpSpPr/>
        <p:nvPr/>
      </p:nvGrpSpPr>
      <p:grpSpPr>
        <a:xfrm>
          <a:off x="0" y="0"/>
          <a:ext cx="0" cy="0"/>
          <a:chOff x="0" y="0"/>
          <a:chExt cx="0" cy="0"/>
        </a:xfrm>
      </p:grpSpPr>
      <p:pic>
        <p:nvPicPr>
          <p:cNvPr id="5" name="Picture 2" descr="Xcellent - fase 4 in Lexmond 4128: Project te koop. - leuk! makelaars"/>
          <p:cNvPicPr>
            <a:picLocks noChangeAspect="1" noChangeArrowheads="1"/>
          </p:cNvPicPr>
          <p:nvPr/>
        </p:nvPicPr>
        <p:blipFill rotWithShape="1">
          <a:blip r:embed="rId2">
            <a:extLst>
              <a:ext uri="{28A0092B-C50C-407E-A947-70E740481C1C}">
                <a14:useLocalDpi xmlns:a14="http://schemas.microsoft.com/office/drawing/2010/main" val="0"/>
              </a:ext>
            </a:extLst>
          </a:blip>
          <a:srcRect t="8583" b="6822"/>
          <a:stretch/>
        </p:blipFill>
        <p:spPr bwMode="auto">
          <a:xfrm>
            <a:off x="0" y="-11151"/>
            <a:ext cx="12192000" cy="6869151"/>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p:cNvSpPr/>
          <p:nvPr/>
        </p:nvSpPr>
        <p:spPr>
          <a:xfrm>
            <a:off x="737757" y="0"/>
            <a:ext cx="10661070" cy="6858000"/>
          </a:xfrm>
          <a:prstGeom prst="rect">
            <a:avLst/>
          </a:prstGeom>
          <a:solidFill>
            <a:schemeClr val="accent5">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a:xfrm>
            <a:off x="838200" y="365125"/>
            <a:ext cx="9174480" cy="1325563"/>
          </a:xfrm>
          <a:noFill/>
        </p:spPr>
        <p:txBody>
          <a:bodyPr>
            <a:normAutofit fontScale="90000"/>
          </a:bodyPr>
          <a:lstStyle/>
          <a:p>
            <a:pPr algn="ctr"/>
            <a:r>
              <a:rPr lang="en-US" dirty="0">
                <a:solidFill>
                  <a:srgbClr val="FFC000"/>
                </a:solidFill>
                <a:latin typeface="Aharoni" panose="02010803020104030203" pitchFamily="2" charset="-79"/>
                <a:cs typeface="Aharoni" panose="02010803020104030203" pitchFamily="2" charset="-79"/>
              </a:rPr>
              <a:t/>
            </a:r>
            <a:br>
              <a:rPr lang="en-US" dirty="0">
                <a:solidFill>
                  <a:srgbClr val="FFC000"/>
                </a:solidFill>
                <a:latin typeface="Aharoni" panose="02010803020104030203" pitchFamily="2" charset="-79"/>
                <a:cs typeface="Aharoni" panose="02010803020104030203" pitchFamily="2" charset="-79"/>
              </a:rPr>
            </a:br>
            <a:r>
              <a:rPr lang="en-US" dirty="0">
                <a:solidFill>
                  <a:srgbClr val="FFC000"/>
                </a:solidFill>
                <a:latin typeface="Aharoni" panose="02010803020104030203" pitchFamily="2" charset="-79"/>
                <a:cs typeface="Aharoni" panose="02010803020104030203" pitchFamily="2" charset="-79"/>
              </a:rPr>
              <a:t>Wat is </a:t>
            </a:r>
            <a:r>
              <a:rPr lang="en-US" dirty="0" err="1">
                <a:solidFill>
                  <a:srgbClr val="FFC000"/>
                </a:solidFill>
                <a:latin typeface="Aharoni" panose="02010803020104030203" pitchFamily="2" charset="-79"/>
                <a:cs typeface="Aharoni" panose="02010803020104030203" pitchFamily="2" charset="-79"/>
              </a:rPr>
              <a:t>er</a:t>
            </a:r>
            <a:r>
              <a:rPr lang="en-US" dirty="0">
                <a:solidFill>
                  <a:srgbClr val="FFC000"/>
                </a:solidFill>
                <a:latin typeface="Aharoni" panose="02010803020104030203" pitchFamily="2" charset="-79"/>
                <a:cs typeface="Aharoni" panose="02010803020104030203" pitchFamily="2" charset="-79"/>
              </a:rPr>
              <a:t> </a:t>
            </a:r>
            <a:r>
              <a:rPr lang="en-US" dirty="0" err="1">
                <a:solidFill>
                  <a:srgbClr val="FFC000"/>
                </a:solidFill>
                <a:latin typeface="Aharoni" panose="02010803020104030203" pitchFamily="2" charset="-79"/>
                <a:cs typeface="Aharoni" panose="02010803020104030203" pitchFamily="2" charset="-79"/>
              </a:rPr>
              <a:t>momenteel</a:t>
            </a:r>
            <a:r>
              <a:rPr lang="en-US" dirty="0">
                <a:solidFill>
                  <a:srgbClr val="FFC000"/>
                </a:solidFill>
                <a:latin typeface="Aharoni" panose="02010803020104030203" pitchFamily="2" charset="-79"/>
                <a:cs typeface="Aharoni" panose="02010803020104030203" pitchFamily="2" charset="-79"/>
              </a:rPr>
              <a:t> </a:t>
            </a:r>
            <a:r>
              <a:rPr lang="en-US" dirty="0" err="1">
                <a:solidFill>
                  <a:srgbClr val="FFC000"/>
                </a:solidFill>
                <a:latin typeface="Aharoni" panose="02010803020104030203" pitchFamily="2" charset="-79"/>
                <a:cs typeface="Aharoni" panose="02010803020104030203" pitchFamily="2" charset="-79"/>
              </a:rPr>
              <a:t>beschikbaar</a:t>
            </a:r>
            <a:r>
              <a:rPr lang="en-US" dirty="0">
                <a:solidFill>
                  <a:srgbClr val="FFC000"/>
                </a:solidFill>
                <a:latin typeface="Aharoni" panose="02010803020104030203" pitchFamily="2" charset="-79"/>
                <a:cs typeface="Aharoni" panose="02010803020104030203" pitchFamily="2" charset="-79"/>
              </a:rPr>
              <a:t> </a:t>
            </a:r>
            <a:br>
              <a:rPr lang="en-US" dirty="0">
                <a:solidFill>
                  <a:srgbClr val="FFC000"/>
                </a:solidFill>
                <a:latin typeface="Aharoni" panose="02010803020104030203" pitchFamily="2" charset="-79"/>
                <a:cs typeface="Aharoni" panose="02010803020104030203" pitchFamily="2" charset="-79"/>
              </a:rPr>
            </a:br>
            <a:r>
              <a:rPr lang="en-US" dirty="0" err="1">
                <a:solidFill>
                  <a:srgbClr val="FFC000"/>
                </a:solidFill>
                <a:latin typeface="Aharoni" panose="02010803020104030203" pitchFamily="2" charset="-79"/>
                <a:cs typeface="Aharoni" panose="02010803020104030203" pitchFamily="2" charset="-79"/>
              </a:rPr>
              <a:t>binnen</a:t>
            </a:r>
            <a:r>
              <a:rPr lang="en-US" dirty="0">
                <a:solidFill>
                  <a:srgbClr val="FFC000"/>
                </a:solidFill>
                <a:latin typeface="Aharoni" panose="02010803020104030203" pitchFamily="2" charset="-79"/>
                <a:cs typeface="Aharoni" panose="02010803020104030203" pitchFamily="2" charset="-79"/>
              </a:rPr>
              <a:t> VHL?</a:t>
            </a:r>
            <a:br>
              <a:rPr lang="en-US" dirty="0">
                <a:solidFill>
                  <a:srgbClr val="FFC000"/>
                </a:solidFill>
                <a:latin typeface="Aharoni" panose="02010803020104030203" pitchFamily="2" charset="-79"/>
                <a:cs typeface="Aharoni" panose="02010803020104030203" pitchFamily="2" charset="-79"/>
              </a:rPr>
            </a:br>
            <a:endParaRPr lang="en-US" dirty="0">
              <a:solidFill>
                <a:srgbClr val="FFC000"/>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1154430" y="1577585"/>
            <a:ext cx="9715500" cy="4790290"/>
          </a:xfrm>
        </p:spPr>
        <p:txBody>
          <a:bodyPr>
            <a:normAutofit/>
          </a:bodyPr>
          <a:lstStyle/>
          <a:p>
            <a:pPr marL="0" indent="0">
              <a:buNone/>
            </a:pPr>
            <a:r>
              <a:rPr lang="en-US" sz="2400" dirty="0">
                <a:solidFill>
                  <a:schemeClr val="bg1"/>
                </a:solidFill>
                <a:latin typeface="Eurostile LT" panose="02000603040000020004" pitchFamily="2" charset="0"/>
              </a:rPr>
              <a:t/>
            </a:r>
            <a:br>
              <a:rPr lang="en-US" sz="2400" dirty="0">
                <a:solidFill>
                  <a:schemeClr val="bg1"/>
                </a:solidFill>
                <a:latin typeface="Eurostile LT" panose="02000603040000020004" pitchFamily="2" charset="0"/>
              </a:rPr>
            </a:br>
            <a:endParaRPr lang="en-US" sz="2400" dirty="0">
              <a:solidFill>
                <a:schemeClr val="bg1"/>
              </a:solidFill>
              <a:latin typeface="Eurostile LT" panose="02000603040000020004" pitchFamily="2" charset="0"/>
            </a:endParaRPr>
          </a:p>
          <a:p>
            <a:r>
              <a:rPr lang="en-US" sz="2400" dirty="0" err="1">
                <a:solidFill>
                  <a:schemeClr val="bg1"/>
                </a:solidFill>
                <a:latin typeface="Eurostile LT" panose="02000603040000020004" pitchFamily="2" charset="0"/>
              </a:rPr>
              <a:t>Wijkambassadeur</a:t>
            </a:r>
            <a:r>
              <a:rPr lang="en-US" sz="2400" dirty="0">
                <a:solidFill>
                  <a:schemeClr val="bg1"/>
                </a:solidFill>
                <a:latin typeface="Eurostile LT" panose="02000603040000020004" pitchFamily="2" charset="0"/>
              </a:rPr>
              <a:t> ( </a:t>
            </a:r>
            <a:r>
              <a:rPr lang="en-US" sz="2400" dirty="0" err="1">
                <a:solidFill>
                  <a:schemeClr val="bg1"/>
                </a:solidFill>
                <a:latin typeface="Eurostile LT" panose="02000603040000020004" pitchFamily="2" charset="0"/>
              </a:rPr>
              <a:t>korte</a:t>
            </a:r>
            <a:r>
              <a:rPr lang="en-US" sz="2400" dirty="0">
                <a:solidFill>
                  <a:schemeClr val="bg1"/>
                </a:solidFill>
                <a:latin typeface="Eurostile LT" panose="02000603040000020004" pitchFamily="2" charset="0"/>
              </a:rPr>
              <a:t> </a:t>
            </a:r>
            <a:r>
              <a:rPr lang="en-US" sz="2400" dirty="0" err="1">
                <a:solidFill>
                  <a:schemeClr val="bg1"/>
                </a:solidFill>
                <a:latin typeface="Eurostile LT" panose="02000603040000020004" pitchFamily="2" charset="0"/>
              </a:rPr>
              <a:t>termijn</a:t>
            </a:r>
            <a:r>
              <a:rPr lang="en-US" sz="2400" dirty="0">
                <a:solidFill>
                  <a:schemeClr val="bg1"/>
                </a:solidFill>
                <a:latin typeface="Eurostile LT" panose="02000603040000020004" pitchFamily="2" charset="0"/>
              </a:rPr>
              <a:t> </a:t>
            </a:r>
            <a:r>
              <a:rPr lang="en-US" sz="2400" dirty="0" err="1">
                <a:solidFill>
                  <a:schemeClr val="bg1"/>
                </a:solidFill>
                <a:latin typeface="Eurostile LT" panose="02000603040000020004" pitchFamily="2" charset="0"/>
              </a:rPr>
              <a:t>initiatieven</a:t>
            </a:r>
            <a:r>
              <a:rPr lang="en-US" sz="2400" dirty="0">
                <a:solidFill>
                  <a:schemeClr val="bg1"/>
                </a:solidFill>
                <a:latin typeface="Eurostile LT" panose="02000603040000020004" pitchFamily="2" charset="0"/>
              </a:rPr>
              <a:t>) </a:t>
            </a:r>
            <a:br>
              <a:rPr lang="en-US" sz="2400" dirty="0">
                <a:solidFill>
                  <a:schemeClr val="bg1"/>
                </a:solidFill>
                <a:latin typeface="Eurostile LT" panose="02000603040000020004" pitchFamily="2" charset="0"/>
              </a:rPr>
            </a:br>
            <a:r>
              <a:rPr lang="en-US" sz="2400" strike="sngStrike" dirty="0">
                <a:solidFill>
                  <a:schemeClr val="bg1"/>
                </a:solidFill>
                <a:latin typeface="Eurostile LT" panose="02000603040000020004" pitchFamily="2" charset="0"/>
              </a:rPr>
              <a:t>Mark Mom </a:t>
            </a:r>
            <a:r>
              <a:rPr lang="en-US" sz="2400" dirty="0">
                <a:solidFill>
                  <a:schemeClr val="bg1"/>
                </a:solidFill>
                <a:latin typeface="Eurostile LT" panose="02000603040000020004" pitchFamily="2" charset="0"/>
              </a:rPr>
              <a:t>/ Cees </a:t>
            </a:r>
            <a:r>
              <a:rPr lang="en-US" sz="2400" dirty="0" err="1">
                <a:solidFill>
                  <a:schemeClr val="bg1"/>
                </a:solidFill>
                <a:latin typeface="Eurostile LT" panose="02000603040000020004" pitchFamily="2" charset="0"/>
              </a:rPr>
              <a:t>Trappenburg</a:t>
            </a:r>
            <a:endParaRPr lang="en-US" sz="2400" dirty="0">
              <a:solidFill>
                <a:schemeClr val="bg1"/>
              </a:solidFill>
              <a:latin typeface="Eurostile LT" panose="02000603040000020004" pitchFamily="2" charset="0"/>
            </a:endParaRPr>
          </a:p>
          <a:p>
            <a:endParaRPr lang="en-US" sz="2400" dirty="0">
              <a:solidFill>
                <a:schemeClr val="bg1"/>
              </a:solidFill>
              <a:latin typeface="Eurostile LT" panose="02000603040000020004" pitchFamily="2" charset="0"/>
            </a:endParaRPr>
          </a:p>
          <a:p>
            <a:r>
              <a:rPr lang="en-US" sz="2400" dirty="0" err="1">
                <a:solidFill>
                  <a:schemeClr val="bg1"/>
                </a:solidFill>
                <a:latin typeface="Eurostile LT" panose="02000603040000020004" pitchFamily="2" charset="0"/>
              </a:rPr>
              <a:t>Daarnaast</a:t>
            </a:r>
            <a:r>
              <a:rPr lang="en-US" sz="2400" dirty="0">
                <a:solidFill>
                  <a:schemeClr val="bg1"/>
                </a:solidFill>
                <a:latin typeface="Eurostile LT" panose="02000603040000020004" pitchFamily="2" charset="0"/>
              </a:rPr>
              <a:t> </a:t>
            </a:r>
            <a:r>
              <a:rPr lang="en-US" sz="2400" dirty="0" err="1">
                <a:solidFill>
                  <a:schemeClr val="bg1"/>
                </a:solidFill>
                <a:latin typeface="Eurostile LT" panose="02000603040000020004" pitchFamily="2" charset="0"/>
              </a:rPr>
              <a:t>zijn</a:t>
            </a:r>
            <a:r>
              <a:rPr lang="en-US" sz="2400" dirty="0">
                <a:solidFill>
                  <a:schemeClr val="bg1"/>
                </a:solidFill>
                <a:latin typeface="Eurostile LT" panose="02000603040000020004" pitchFamily="2" charset="0"/>
              </a:rPr>
              <a:t> diverse </a:t>
            </a:r>
            <a:r>
              <a:rPr lang="en-US" sz="2400" dirty="0" err="1">
                <a:solidFill>
                  <a:schemeClr val="bg1"/>
                </a:solidFill>
                <a:latin typeface="Eurostile LT" panose="02000603040000020004" pitchFamily="2" charset="0"/>
              </a:rPr>
              <a:t>visies</a:t>
            </a:r>
            <a:r>
              <a:rPr lang="en-US" sz="2400" dirty="0">
                <a:solidFill>
                  <a:schemeClr val="bg1"/>
                </a:solidFill>
                <a:latin typeface="Eurostile LT" panose="02000603040000020004" pitchFamily="2" charset="0"/>
              </a:rPr>
              <a:t> in </a:t>
            </a:r>
            <a:r>
              <a:rPr lang="en-US" sz="2400" dirty="0" err="1">
                <a:solidFill>
                  <a:schemeClr val="bg1"/>
                </a:solidFill>
                <a:latin typeface="Eurostile LT" panose="02000603040000020004" pitchFamily="2" charset="0"/>
              </a:rPr>
              <a:t>ontwikkeling</a:t>
            </a:r>
            <a:r>
              <a:rPr lang="en-US" sz="2400" dirty="0">
                <a:solidFill>
                  <a:schemeClr val="bg1"/>
                </a:solidFill>
                <a:latin typeface="Eurostile LT" panose="02000603040000020004" pitchFamily="2" charset="0"/>
              </a:rPr>
              <a:t> (</a:t>
            </a:r>
            <a:r>
              <a:rPr lang="en-US" sz="2400" dirty="0" err="1">
                <a:solidFill>
                  <a:schemeClr val="bg1"/>
                </a:solidFill>
                <a:latin typeface="Eurostile LT" panose="02000603040000020004" pitchFamily="2" charset="0"/>
              </a:rPr>
              <a:t>Woonvisie</a:t>
            </a:r>
            <a:r>
              <a:rPr lang="en-US" sz="2400" dirty="0">
                <a:solidFill>
                  <a:schemeClr val="bg1"/>
                </a:solidFill>
                <a:latin typeface="Eurostile LT" panose="02000603040000020004" pitchFamily="2" charset="0"/>
              </a:rPr>
              <a:t>, </a:t>
            </a:r>
            <a:r>
              <a:rPr lang="en-US" sz="2400" dirty="0" err="1">
                <a:solidFill>
                  <a:schemeClr val="bg1"/>
                </a:solidFill>
                <a:latin typeface="Eurostile LT" panose="02000603040000020004" pitchFamily="2" charset="0"/>
              </a:rPr>
              <a:t>Sportnota</a:t>
            </a:r>
            <a:r>
              <a:rPr lang="en-US" sz="2400" dirty="0">
                <a:solidFill>
                  <a:schemeClr val="bg1"/>
                </a:solidFill>
                <a:latin typeface="Eurostile LT" panose="02000603040000020004" pitchFamily="2" charset="0"/>
              </a:rPr>
              <a:t>, </a:t>
            </a:r>
            <a:r>
              <a:rPr lang="en-US" sz="2400" dirty="0" err="1">
                <a:solidFill>
                  <a:schemeClr val="bg1"/>
                </a:solidFill>
                <a:latin typeface="Eurostile LT" panose="02000603040000020004" pitchFamily="2" charset="0"/>
              </a:rPr>
              <a:t>Visie</a:t>
            </a:r>
            <a:r>
              <a:rPr lang="en-US" sz="2400" dirty="0">
                <a:solidFill>
                  <a:schemeClr val="bg1"/>
                </a:solidFill>
                <a:latin typeface="Eurostile LT" panose="02000603040000020004" pitchFamily="2" charset="0"/>
              </a:rPr>
              <a:t> op </a:t>
            </a:r>
            <a:r>
              <a:rPr lang="en-US" sz="2400" dirty="0" err="1">
                <a:solidFill>
                  <a:schemeClr val="bg1"/>
                </a:solidFill>
                <a:latin typeface="Eurostile LT" panose="02000603040000020004" pitchFamily="2" charset="0"/>
              </a:rPr>
              <a:t>Voorzieningen</a:t>
            </a:r>
            <a:r>
              <a:rPr lang="en-US" sz="2400" dirty="0">
                <a:solidFill>
                  <a:schemeClr val="bg1"/>
                </a:solidFill>
                <a:latin typeface="Eurostile LT" panose="02000603040000020004" pitchFamily="2" charset="0"/>
              </a:rPr>
              <a:t>) (</a:t>
            </a:r>
            <a:r>
              <a:rPr lang="en-US" sz="2400" dirty="0" err="1">
                <a:solidFill>
                  <a:schemeClr val="bg1"/>
                </a:solidFill>
                <a:latin typeface="Eurostile LT" panose="02000603040000020004" pitchFamily="2" charset="0"/>
              </a:rPr>
              <a:t>gericht</a:t>
            </a:r>
            <a:r>
              <a:rPr lang="en-US" sz="2400" dirty="0">
                <a:solidFill>
                  <a:schemeClr val="bg1"/>
                </a:solidFill>
                <a:latin typeface="Eurostile LT" panose="02000603040000020004" pitchFamily="2" charset="0"/>
              </a:rPr>
              <a:t> op </a:t>
            </a:r>
            <a:r>
              <a:rPr lang="en-US" sz="2400" dirty="0" err="1">
                <a:solidFill>
                  <a:schemeClr val="bg1"/>
                </a:solidFill>
                <a:latin typeface="Eurostile LT" panose="02000603040000020004" pitchFamily="2" charset="0"/>
              </a:rPr>
              <a:t>lange</a:t>
            </a:r>
            <a:r>
              <a:rPr lang="en-US" sz="2400" dirty="0">
                <a:solidFill>
                  <a:schemeClr val="bg1"/>
                </a:solidFill>
                <a:latin typeface="Eurostile LT" panose="02000603040000020004" pitchFamily="2" charset="0"/>
              </a:rPr>
              <a:t> </a:t>
            </a:r>
            <a:r>
              <a:rPr lang="en-US" sz="2400" dirty="0" err="1">
                <a:solidFill>
                  <a:schemeClr val="bg1"/>
                </a:solidFill>
                <a:latin typeface="Eurostile LT" panose="02000603040000020004" pitchFamily="2" charset="0"/>
              </a:rPr>
              <a:t>termijn</a:t>
            </a:r>
            <a:r>
              <a:rPr lang="en-US" sz="2400" dirty="0">
                <a:solidFill>
                  <a:schemeClr val="bg1"/>
                </a:solidFill>
                <a:latin typeface="Eurostile LT" panose="02000603040000020004" pitchFamily="2" charset="0"/>
              </a:rPr>
              <a:t>)</a:t>
            </a:r>
            <a:br>
              <a:rPr lang="en-US" sz="2400" dirty="0">
                <a:solidFill>
                  <a:schemeClr val="bg1"/>
                </a:solidFill>
                <a:latin typeface="Eurostile LT" panose="02000603040000020004" pitchFamily="2" charset="0"/>
              </a:rPr>
            </a:br>
            <a:endParaRPr lang="en-US" sz="2400" dirty="0">
              <a:solidFill>
                <a:schemeClr val="bg1"/>
              </a:solidFill>
              <a:latin typeface="Eurostile LT" panose="02000603040000020004" pitchFamily="2" charset="0"/>
            </a:endParaRPr>
          </a:p>
          <a:p>
            <a:pPr marL="0" indent="0">
              <a:buNone/>
            </a:pPr>
            <a:endParaRPr lang="en-US" sz="2400" dirty="0">
              <a:solidFill>
                <a:schemeClr val="bg1"/>
              </a:solidFill>
              <a:latin typeface="Eurostile LT" panose="02000603040000020004" pitchFamily="2" charset="0"/>
            </a:endParaRPr>
          </a:p>
          <a:p>
            <a:pPr marL="0" indent="0">
              <a:buNone/>
            </a:pPr>
            <a:endParaRPr lang="en-US" sz="2400" dirty="0">
              <a:solidFill>
                <a:schemeClr val="bg1"/>
              </a:solidFill>
              <a:latin typeface="Eurostile LT" panose="02000603040000020004" pitchFamily="2" charset="0"/>
            </a:endParaRPr>
          </a:p>
          <a:p>
            <a:pPr marL="0" indent="0">
              <a:buNone/>
            </a:pPr>
            <a:endParaRPr lang="en-US" sz="2400" dirty="0">
              <a:solidFill>
                <a:schemeClr val="bg1"/>
              </a:solidFill>
              <a:latin typeface="Eurostile LT" panose="02000603040000020004" pitchFamily="2" charset="0"/>
            </a:endParaRPr>
          </a:p>
        </p:txBody>
      </p:sp>
      <p:pic>
        <p:nvPicPr>
          <p:cNvPr id="7" name="Afbeelding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8855" y="187037"/>
            <a:ext cx="1647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0041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alpha val="10000"/>
          </a:schemeClr>
        </a:solidFill>
        <a:effectLst/>
      </p:bgPr>
    </p:bg>
    <p:spTree>
      <p:nvGrpSpPr>
        <p:cNvPr id="1" name=""/>
        <p:cNvGrpSpPr/>
        <p:nvPr/>
      </p:nvGrpSpPr>
      <p:grpSpPr>
        <a:xfrm>
          <a:off x="0" y="0"/>
          <a:ext cx="0" cy="0"/>
          <a:chOff x="0" y="0"/>
          <a:chExt cx="0" cy="0"/>
        </a:xfrm>
      </p:grpSpPr>
      <p:pic>
        <p:nvPicPr>
          <p:cNvPr id="7" name="Picture 2" descr="Xcellent - fase 4 in Lexmond 4128: Project te koop. - leuk! makelaars"/>
          <p:cNvPicPr>
            <a:picLocks noChangeAspect="1" noChangeArrowheads="1"/>
          </p:cNvPicPr>
          <p:nvPr/>
        </p:nvPicPr>
        <p:blipFill rotWithShape="1">
          <a:blip r:embed="rId2">
            <a:extLst>
              <a:ext uri="{28A0092B-C50C-407E-A947-70E740481C1C}">
                <a14:useLocalDpi xmlns:a14="http://schemas.microsoft.com/office/drawing/2010/main" val="0"/>
              </a:ext>
            </a:extLst>
          </a:blip>
          <a:srcRect t="8583" b="6822"/>
          <a:stretch/>
        </p:blipFill>
        <p:spPr bwMode="auto">
          <a:xfrm>
            <a:off x="0" y="-11151"/>
            <a:ext cx="12192000" cy="6869151"/>
          </a:xfrm>
          <a:prstGeom prst="rect">
            <a:avLst/>
          </a:prstGeom>
          <a:noFill/>
          <a:extLst>
            <a:ext uri="{909E8E84-426E-40DD-AFC4-6F175D3DCCD1}">
              <a14:hiddenFill xmlns:a14="http://schemas.microsoft.com/office/drawing/2010/main">
                <a:solidFill>
                  <a:srgbClr val="FFFFFF"/>
                </a:solidFill>
              </a14:hiddenFill>
            </a:ext>
          </a:extLst>
        </p:spPr>
      </p:pic>
      <p:sp>
        <p:nvSpPr>
          <p:cNvPr id="8" name="Rechthoek 7"/>
          <p:cNvSpPr/>
          <p:nvPr/>
        </p:nvSpPr>
        <p:spPr>
          <a:xfrm>
            <a:off x="737757" y="0"/>
            <a:ext cx="10661070" cy="6858000"/>
          </a:xfrm>
          <a:prstGeom prst="rect">
            <a:avLst/>
          </a:prstGeom>
          <a:solidFill>
            <a:schemeClr val="accent5">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a:xfrm>
            <a:off x="1197029" y="674198"/>
            <a:ext cx="8475519" cy="1325563"/>
          </a:xfrm>
          <a:noFill/>
        </p:spPr>
        <p:txBody>
          <a:bodyPr>
            <a:normAutofit fontScale="90000"/>
          </a:bodyPr>
          <a:lstStyle/>
          <a:p>
            <a:r>
              <a:rPr lang="en-US" sz="3600" dirty="0">
                <a:solidFill>
                  <a:srgbClr val="FFC000"/>
                </a:solidFill>
                <a:latin typeface="Aharoni" panose="02010803020104030203" pitchFamily="2" charset="-79"/>
                <a:cs typeface="Aharoni" panose="02010803020104030203" pitchFamily="2" charset="-79"/>
              </a:rPr>
              <a:t>Concrete </a:t>
            </a:r>
            <a:r>
              <a:rPr lang="en-US" sz="3600" dirty="0" err="1">
                <a:solidFill>
                  <a:srgbClr val="FFC000"/>
                </a:solidFill>
                <a:latin typeface="Aharoni" panose="02010803020104030203" pitchFamily="2" charset="-79"/>
                <a:cs typeface="Aharoni" panose="02010803020104030203" pitchFamily="2" charset="-79"/>
              </a:rPr>
              <a:t>vraag</a:t>
            </a:r>
            <a:r>
              <a:rPr lang="en-US" sz="3600" dirty="0">
                <a:solidFill>
                  <a:srgbClr val="FFC000"/>
                </a:solidFill>
                <a:latin typeface="Aharoni" panose="02010803020104030203" pitchFamily="2" charset="-79"/>
                <a:cs typeface="Aharoni" panose="02010803020104030203" pitchFamily="2" charset="-79"/>
              </a:rPr>
              <a:t> </a:t>
            </a:r>
            <a:r>
              <a:rPr lang="en-US" sz="3600" dirty="0" err="1">
                <a:solidFill>
                  <a:srgbClr val="FFC000"/>
                </a:solidFill>
                <a:latin typeface="Aharoni" panose="02010803020104030203" pitchFamily="2" charset="-79"/>
                <a:cs typeface="Aharoni" panose="02010803020104030203" pitchFamily="2" charset="-79"/>
              </a:rPr>
              <a:t>vanuit</a:t>
            </a:r>
            <a:r>
              <a:rPr lang="en-US" sz="3600" dirty="0">
                <a:solidFill>
                  <a:srgbClr val="FFC000"/>
                </a:solidFill>
                <a:latin typeface="Aharoni" panose="02010803020104030203" pitchFamily="2" charset="-79"/>
                <a:cs typeface="Aharoni" panose="02010803020104030203" pitchFamily="2" charset="-79"/>
              </a:rPr>
              <a:t> VHL </a:t>
            </a:r>
            <a:r>
              <a:rPr lang="en-US" sz="3600" dirty="0" err="1">
                <a:solidFill>
                  <a:srgbClr val="FFC000"/>
                </a:solidFill>
                <a:latin typeface="Aharoni" panose="02010803020104030203" pitchFamily="2" charset="-79"/>
                <a:cs typeface="Aharoni" panose="02010803020104030203" pitchFamily="2" charset="-79"/>
              </a:rPr>
              <a:t>richting</a:t>
            </a:r>
            <a:r>
              <a:rPr lang="en-US" sz="3600" dirty="0">
                <a:solidFill>
                  <a:srgbClr val="FFC000"/>
                </a:solidFill>
                <a:latin typeface="Aharoni" panose="02010803020104030203" pitchFamily="2" charset="-79"/>
                <a:cs typeface="Aharoni" panose="02010803020104030203" pitchFamily="2" charset="-79"/>
              </a:rPr>
              <a:t> Lexmond om input </a:t>
            </a:r>
            <a:r>
              <a:rPr lang="en-US" sz="3600" dirty="0" err="1">
                <a:solidFill>
                  <a:srgbClr val="FFC000"/>
                </a:solidFill>
                <a:latin typeface="Aharoni" panose="02010803020104030203" pitchFamily="2" charset="-79"/>
                <a:cs typeface="Aharoni" panose="02010803020104030203" pitchFamily="2" charset="-79"/>
              </a:rPr>
              <a:t>te</a:t>
            </a:r>
            <a:r>
              <a:rPr lang="en-US" sz="3600" dirty="0">
                <a:solidFill>
                  <a:srgbClr val="FFC000"/>
                </a:solidFill>
                <a:latin typeface="Aharoni" panose="02010803020104030203" pitchFamily="2" charset="-79"/>
                <a:cs typeface="Aharoni" panose="02010803020104030203" pitchFamily="2" charset="-79"/>
              </a:rPr>
              <a:t> </a:t>
            </a:r>
            <a:r>
              <a:rPr lang="en-US" sz="3600" dirty="0" err="1">
                <a:solidFill>
                  <a:srgbClr val="FFC000"/>
                </a:solidFill>
                <a:latin typeface="Aharoni" panose="02010803020104030203" pitchFamily="2" charset="-79"/>
                <a:cs typeface="Aharoni" panose="02010803020104030203" pitchFamily="2" charset="-79"/>
              </a:rPr>
              <a:t>geven</a:t>
            </a:r>
            <a:r>
              <a:rPr lang="en-US" sz="3600" dirty="0">
                <a:solidFill>
                  <a:srgbClr val="FFC000"/>
                </a:solidFill>
                <a:latin typeface="Aharoni" panose="02010803020104030203" pitchFamily="2" charset="-79"/>
                <a:cs typeface="Aharoni" panose="02010803020104030203" pitchFamily="2" charset="-79"/>
              </a:rPr>
              <a:t> </a:t>
            </a:r>
            <a:r>
              <a:rPr lang="en-US" sz="3600" dirty="0" err="1">
                <a:solidFill>
                  <a:srgbClr val="FFC000"/>
                </a:solidFill>
                <a:latin typeface="Aharoni" panose="02010803020104030203" pitchFamily="2" charset="-79"/>
                <a:cs typeface="Aharoni" panose="02010803020104030203" pitchFamily="2" charset="-79"/>
              </a:rPr>
              <a:t>mbt</a:t>
            </a:r>
            <a:r>
              <a:rPr lang="en-US" sz="3600" dirty="0">
                <a:solidFill>
                  <a:srgbClr val="FFC000"/>
                </a:solidFill>
                <a:latin typeface="Aharoni" panose="02010803020104030203" pitchFamily="2" charset="-79"/>
                <a:cs typeface="Aharoni" panose="02010803020104030203" pitchFamily="2" charset="-79"/>
              </a:rPr>
              <a:t> </a:t>
            </a:r>
            <a:r>
              <a:rPr lang="en-US" sz="3600" dirty="0" err="1">
                <a:solidFill>
                  <a:srgbClr val="FFC000"/>
                </a:solidFill>
                <a:latin typeface="Aharoni" panose="02010803020104030203" pitchFamily="2" charset="-79"/>
                <a:cs typeface="Aharoni" panose="02010803020104030203" pitchFamily="2" charset="-79"/>
              </a:rPr>
              <a:t>Woonvisie</a:t>
            </a:r>
            <a:r>
              <a:rPr lang="en-US" sz="3600" dirty="0">
                <a:solidFill>
                  <a:srgbClr val="FFC000"/>
                </a:solidFill>
                <a:latin typeface="Aharoni" panose="02010803020104030203" pitchFamily="2" charset="-79"/>
                <a:cs typeface="Aharoni" panose="02010803020104030203" pitchFamily="2" charset="-79"/>
              </a:rPr>
              <a:t> </a:t>
            </a:r>
            <a:r>
              <a:rPr lang="en-US" sz="3600" dirty="0" err="1">
                <a:solidFill>
                  <a:srgbClr val="FFC000"/>
                </a:solidFill>
                <a:latin typeface="Aharoni" panose="02010803020104030203" pitchFamily="2" charset="-79"/>
                <a:cs typeface="Aharoni" panose="02010803020104030203" pitchFamily="2" charset="-79"/>
              </a:rPr>
              <a:t>Vijfheerenlanden</a:t>
            </a:r>
            <a:r>
              <a:rPr lang="en-US" sz="3600" dirty="0">
                <a:solidFill>
                  <a:srgbClr val="FFC000"/>
                </a:solidFill>
                <a:latin typeface="Aharoni" panose="02010803020104030203" pitchFamily="2" charset="-79"/>
                <a:cs typeface="Aharoni" panose="02010803020104030203" pitchFamily="2" charset="-79"/>
              </a:rPr>
              <a:t> 2020 - 2025</a:t>
            </a:r>
            <a:endParaRPr lang="en-US" sz="3600" b="1" dirty="0">
              <a:solidFill>
                <a:srgbClr val="FFC000"/>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1636236" y="2490313"/>
            <a:ext cx="8973041" cy="4899803"/>
          </a:xfrm>
        </p:spPr>
        <p:txBody>
          <a:bodyPr>
            <a:normAutofit/>
          </a:bodyPr>
          <a:lstStyle/>
          <a:p>
            <a:r>
              <a:rPr lang="nl-NL" sz="2200" dirty="0">
                <a:solidFill>
                  <a:schemeClr val="bg1"/>
                </a:solidFill>
                <a:latin typeface="Eurostile LT" panose="02000603040000020004" pitchFamily="2" charset="0"/>
              </a:rPr>
              <a:t>Tekst Gemeente </a:t>
            </a:r>
            <a:r>
              <a:rPr lang="nl-NL" sz="2200" dirty="0" err="1">
                <a:solidFill>
                  <a:schemeClr val="bg1"/>
                </a:solidFill>
                <a:latin typeface="Eurostile LT" panose="02000603040000020004" pitchFamily="2" charset="0"/>
              </a:rPr>
              <a:t>Vijfheerenlanden</a:t>
            </a:r>
            <a:r>
              <a:rPr lang="nl-NL" sz="2200" dirty="0">
                <a:solidFill>
                  <a:schemeClr val="bg1"/>
                </a:solidFill>
                <a:latin typeface="Eurostile LT" panose="02000603040000020004" pitchFamily="2" charset="0"/>
              </a:rPr>
              <a:t> -&gt; De Woonvisie wordt opgesteld na consultatie van onze inwoners, </a:t>
            </a:r>
            <a:r>
              <a:rPr lang="nl-NL" sz="2200" u="sng" dirty="0">
                <a:solidFill>
                  <a:schemeClr val="bg1"/>
                </a:solidFill>
                <a:latin typeface="Eurostile LT" panose="02000603040000020004" pitchFamily="2" charset="0"/>
              </a:rPr>
              <a:t>bewonersinitiatieven</a:t>
            </a:r>
            <a:r>
              <a:rPr lang="nl-NL" sz="2200" dirty="0">
                <a:solidFill>
                  <a:schemeClr val="bg1"/>
                </a:solidFill>
                <a:latin typeface="Eurostile LT" panose="02000603040000020004" pitchFamily="2" charset="0"/>
              </a:rPr>
              <a:t>, woningcorporaties en andere professionele zorg- en marktpartijen. Veel goede suggesties zijn op die manier tot ons gekomen en verwerkt in deze Woonvisie. Gezamenlijk zochten we naar synergie tussen de verschillende wensen en opgaven</a:t>
            </a:r>
          </a:p>
          <a:p>
            <a:endParaRPr lang="nl-NL" sz="1000" dirty="0">
              <a:solidFill>
                <a:schemeClr val="bg1"/>
              </a:solidFill>
              <a:latin typeface="Eurostile LT" panose="02000603040000020004" pitchFamily="2" charset="0"/>
            </a:endParaRPr>
          </a:p>
          <a:p>
            <a:r>
              <a:rPr lang="nl-NL" sz="2200" dirty="0">
                <a:solidFill>
                  <a:schemeClr val="bg1"/>
                </a:solidFill>
                <a:latin typeface="Eurostile LT" panose="02000603040000020004" pitchFamily="2" charset="0"/>
              </a:rPr>
              <a:t>Deze Woonvisie legt voor de periode 2020 tot en met 2025 de uitgangspunten voor onze wijze van omgang met onze woningvoorraad vast, uiteindelijk dient dit te worden vertaald naar concrete handelingen</a:t>
            </a:r>
          </a:p>
        </p:txBody>
      </p:sp>
      <p:pic>
        <p:nvPicPr>
          <p:cNvPr id="9" name="Afbeelding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8855" y="187037"/>
            <a:ext cx="1647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50637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alpha val="10000"/>
          </a:schemeClr>
        </a:solidFill>
        <a:effectLst/>
      </p:bgPr>
    </p:bg>
    <p:spTree>
      <p:nvGrpSpPr>
        <p:cNvPr id="1" name=""/>
        <p:cNvGrpSpPr/>
        <p:nvPr/>
      </p:nvGrpSpPr>
      <p:grpSpPr>
        <a:xfrm>
          <a:off x="0" y="0"/>
          <a:ext cx="0" cy="0"/>
          <a:chOff x="0" y="0"/>
          <a:chExt cx="0" cy="0"/>
        </a:xfrm>
      </p:grpSpPr>
      <p:pic>
        <p:nvPicPr>
          <p:cNvPr id="5" name="Picture 2" descr="Xcellent - fase 4 in Lexmond 4128: Project te koop. - leuk! makelaars"/>
          <p:cNvPicPr>
            <a:picLocks noChangeAspect="1" noChangeArrowheads="1"/>
          </p:cNvPicPr>
          <p:nvPr/>
        </p:nvPicPr>
        <p:blipFill rotWithShape="1">
          <a:blip r:embed="rId2">
            <a:extLst>
              <a:ext uri="{28A0092B-C50C-407E-A947-70E740481C1C}">
                <a14:useLocalDpi xmlns:a14="http://schemas.microsoft.com/office/drawing/2010/main" val="0"/>
              </a:ext>
            </a:extLst>
          </a:blip>
          <a:srcRect t="8583" b="6822"/>
          <a:stretch/>
        </p:blipFill>
        <p:spPr bwMode="auto">
          <a:xfrm>
            <a:off x="0" y="-11151"/>
            <a:ext cx="12192000" cy="6869151"/>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p:cNvSpPr/>
          <p:nvPr/>
        </p:nvSpPr>
        <p:spPr>
          <a:xfrm>
            <a:off x="737757" y="0"/>
            <a:ext cx="10661070" cy="6858000"/>
          </a:xfrm>
          <a:prstGeom prst="rect">
            <a:avLst/>
          </a:prstGeom>
          <a:solidFill>
            <a:schemeClr val="accent5">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a:xfrm>
            <a:off x="287477" y="292388"/>
            <a:ext cx="10160952" cy="1325563"/>
          </a:xfrm>
          <a:solidFill>
            <a:schemeClr val="accent2">
              <a:alpha val="10000"/>
            </a:schemeClr>
          </a:solidFill>
        </p:spPr>
        <p:txBody>
          <a:bodyPr>
            <a:normAutofit/>
          </a:bodyPr>
          <a:lstStyle/>
          <a:p>
            <a:pPr algn="ctr"/>
            <a:r>
              <a:rPr lang="en-US" sz="3200" dirty="0" err="1">
                <a:solidFill>
                  <a:srgbClr val="FFC000"/>
                </a:solidFill>
                <a:latin typeface="Aharoni" panose="02010803020104030203" pitchFamily="2" charset="-79"/>
                <a:cs typeface="Aharoni" panose="02010803020104030203" pitchFamily="2" charset="-79"/>
              </a:rPr>
              <a:t>Stappenplan</a:t>
            </a:r>
            <a:r>
              <a:rPr lang="en-US" sz="3200" dirty="0">
                <a:solidFill>
                  <a:srgbClr val="FFC000"/>
                </a:solidFill>
                <a:latin typeface="Aharoni" panose="02010803020104030203" pitchFamily="2" charset="-79"/>
                <a:cs typeface="Aharoni" panose="02010803020104030203" pitchFamily="2" charset="-79"/>
              </a:rPr>
              <a:t> </a:t>
            </a:r>
            <a:r>
              <a:rPr lang="en-US" sz="3200" b="1" i="1" dirty="0">
                <a:solidFill>
                  <a:srgbClr val="FFC000"/>
                </a:solidFill>
                <a:latin typeface="Aharoni" panose="02010803020104030203" pitchFamily="2" charset="-79"/>
                <a:cs typeface="Aharoni" panose="02010803020104030203" pitchFamily="2" charset="-79"/>
              </a:rPr>
              <a:t>Dorpsinitiatief Lexmond</a:t>
            </a:r>
            <a:r>
              <a:rPr lang="en-US" sz="3200" dirty="0">
                <a:solidFill>
                  <a:srgbClr val="FFC000"/>
                </a:solidFill>
                <a:latin typeface="Aharoni" panose="02010803020104030203" pitchFamily="2" charset="-79"/>
                <a:cs typeface="Aharoni" panose="02010803020104030203" pitchFamily="2" charset="-79"/>
              </a:rPr>
              <a:t>:</a:t>
            </a:r>
          </a:p>
        </p:txBody>
      </p:sp>
      <p:sp>
        <p:nvSpPr>
          <p:cNvPr id="3" name="Content Placeholder 2"/>
          <p:cNvSpPr>
            <a:spLocks noGrp="1"/>
          </p:cNvSpPr>
          <p:nvPr>
            <p:ph idx="1"/>
          </p:nvPr>
        </p:nvSpPr>
        <p:spPr>
          <a:xfrm>
            <a:off x="1279814" y="1951355"/>
            <a:ext cx="9612976" cy="4351338"/>
          </a:xfrm>
        </p:spPr>
        <p:txBody>
          <a:bodyPr>
            <a:normAutofit fontScale="92500" lnSpcReduction="20000"/>
          </a:bodyPr>
          <a:lstStyle/>
          <a:p>
            <a:pPr marL="514350" indent="-514350">
              <a:buFont typeface="+mj-lt"/>
              <a:buAutoNum type="arabicPeriod"/>
            </a:pPr>
            <a:r>
              <a:rPr lang="en-US" dirty="0" err="1">
                <a:solidFill>
                  <a:schemeClr val="bg1"/>
                </a:solidFill>
                <a:latin typeface="Eurostile LT" panose="02000603040000020004" pitchFamily="2" charset="0"/>
              </a:rPr>
              <a:t>Stappenplan</a:t>
            </a:r>
            <a:r>
              <a:rPr lang="en-US" dirty="0">
                <a:solidFill>
                  <a:schemeClr val="bg1"/>
                </a:solidFill>
                <a:latin typeface="Eurostile LT" panose="02000603040000020004" pitchFamily="2" charset="0"/>
              </a:rPr>
              <a:t> </a:t>
            </a:r>
            <a:r>
              <a:rPr lang="en-US" b="1" i="1" dirty="0">
                <a:solidFill>
                  <a:schemeClr val="bg1"/>
                </a:solidFill>
                <a:latin typeface="Eurostile LT" panose="02000603040000020004" pitchFamily="2" charset="0"/>
              </a:rPr>
              <a:t>Dorpsinitiatief Lexmond </a:t>
            </a:r>
            <a:r>
              <a:rPr lang="en-US" dirty="0" err="1">
                <a:solidFill>
                  <a:schemeClr val="bg1"/>
                </a:solidFill>
                <a:latin typeface="Eurostile LT" panose="02000603040000020004" pitchFamily="2" charset="0"/>
              </a:rPr>
              <a:t>volgens</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doelstelling</a:t>
            </a:r>
            <a:r>
              <a:rPr lang="en-US" dirty="0">
                <a:solidFill>
                  <a:schemeClr val="bg1"/>
                </a:solidFill>
                <a:latin typeface="Eurostile LT" panose="02000603040000020004" pitchFamily="2" charset="0"/>
              </a:rPr>
              <a:t> </a:t>
            </a:r>
            <a:r>
              <a:rPr lang="en-US" sz="1900" dirty="0">
                <a:solidFill>
                  <a:schemeClr val="bg1"/>
                </a:solidFill>
                <a:latin typeface="Eurostile LT" panose="02000603040000020004" pitchFamily="2" charset="0"/>
              </a:rPr>
              <a:t>(</a:t>
            </a:r>
            <a:r>
              <a:rPr lang="en-US" sz="1900" dirty="0" err="1">
                <a:solidFill>
                  <a:schemeClr val="bg1"/>
                </a:solidFill>
                <a:latin typeface="Eurostile LT" panose="02000603040000020004" pitchFamily="2" charset="0"/>
              </a:rPr>
              <a:t>tijdsplan</a:t>
            </a:r>
            <a:r>
              <a:rPr lang="en-US" sz="1900" dirty="0">
                <a:solidFill>
                  <a:schemeClr val="bg1"/>
                </a:solidFill>
                <a:latin typeface="Eurostile LT" panose="02000603040000020004" pitchFamily="2" charset="0"/>
              </a:rPr>
              <a:t>, </a:t>
            </a:r>
            <a:r>
              <a:rPr lang="en-US" sz="1900" dirty="0" err="1">
                <a:solidFill>
                  <a:schemeClr val="bg1"/>
                </a:solidFill>
                <a:latin typeface="Eurostile LT" panose="02000603040000020004" pitchFamily="2" charset="0"/>
              </a:rPr>
              <a:t>vorming</a:t>
            </a:r>
            <a:r>
              <a:rPr lang="en-US" sz="1900" dirty="0">
                <a:solidFill>
                  <a:schemeClr val="bg1"/>
                </a:solidFill>
                <a:latin typeface="Eurostile LT" panose="02000603040000020004" pitchFamily="2" charset="0"/>
              </a:rPr>
              <a:t> </a:t>
            </a:r>
            <a:r>
              <a:rPr lang="en-US" sz="1900" dirty="0" err="1">
                <a:solidFill>
                  <a:schemeClr val="bg1"/>
                </a:solidFill>
                <a:latin typeface="Eurostile LT" panose="02000603040000020004" pitchFamily="2" charset="0"/>
              </a:rPr>
              <a:t>visie</a:t>
            </a:r>
            <a:r>
              <a:rPr lang="en-US" sz="1900" dirty="0">
                <a:solidFill>
                  <a:schemeClr val="bg1"/>
                </a:solidFill>
                <a:latin typeface="Eurostile LT" panose="02000603040000020004" pitchFamily="2" charset="0"/>
              </a:rPr>
              <a:t> </a:t>
            </a:r>
            <a:r>
              <a:rPr lang="en-US" sz="1900" dirty="0" err="1">
                <a:solidFill>
                  <a:schemeClr val="bg1"/>
                </a:solidFill>
                <a:latin typeface="Eurostile LT" panose="02000603040000020004" pitchFamily="2" charset="0"/>
              </a:rPr>
              <a:t>korte</a:t>
            </a:r>
            <a:r>
              <a:rPr lang="en-US" sz="1900" dirty="0">
                <a:solidFill>
                  <a:schemeClr val="bg1"/>
                </a:solidFill>
                <a:latin typeface="Eurostile LT" panose="02000603040000020004" pitchFamily="2" charset="0"/>
              </a:rPr>
              <a:t> en </a:t>
            </a:r>
            <a:r>
              <a:rPr lang="en-US" sz="1900" dirty="0" err="1">
                <a:solidFill>
                  <a:schemeClr val="bg1"/>
                </a:solidFill>
                <a:latin typeface="Eurostile LT" panose="02000603040000020004" pitchFamily="2" charset="0"/>
              </a:rPr>
              <a:t>langetermijn</a:t>
            </a:r>
            <a:r>
              <a:rPr lang="en-US" sz="1900" dirty="0">
                <a:solidFill>
                  <a:schemeClr val="bg1"/>
                </a:solidFill>
                <a:latin typeface="Eurostile LT" panose="02000603040000020004" pitchFamily="2" charset="0"/>
              </a:rPr>
              <a:t>, </a:t>
            </a:r>
            <a:r>
              <a:rPr lang="en-US" sz="1900" dirty="0" err="1">
                <a:solidFill>
                  <a:schemeClr val="bg1"/>
                </a:solidFill>
                <a:latin typeface="Eurostile LT" panose="02000603040000020004" pitchFamily="2" charset="0"/>
              </a:rPr>
              <a:t>opzetten</a:t>
            </a:r>
            <a:r>
              <a:rPr lang="en-US" sz="1900" dirty="0">
                <a:solidFill>
                  <a:schemeClr val="bg1"/>
                </a:solidFill>
                <a:latin typeface="Eurostile LT" panose="02000603040000020004" pitchFamily="2" charset="0"/>
              </a:rPr>
              <a:t> </a:t>
            </a:r>
            <a:r>
              <a:rPr lang="en-US" sz="1900" dirty="0" err="1">
                <a:solidFill>
                  <a:schemeClr val="bg1"/>
                </a:solidFill>
                <a:latin typeface="Eurostile LT" panose="02000603040000020004" pitchFamily="2" charset="0"/>
              </a:rPr>
              <a:t>bestuur</a:t>
            </a:r>
            <a:r>
              <a:rPr lang="en-US" sz="1900" dirty="0">
                <a:solidFill>
                  <a:schemeClr val="bg1"/>
                </a:solidFill>
                <a:latin typeface="Eurostile LT" panose="02000603040000020004" pitchFamily="2" charset="0"/>
              </a:rPr>
              <a:t> en </a:t>
            </a:r>
            <a:r>
              <a:rPr lang="en-US" sz="1900" dirty="0" err="1">
                <a:solidFill>
                  <a:schemeClr val="bg1"/>
                </a:solidFill>
                <a:latin typeface="Eurostile LT" panose="02000603040000020004" pitchFamily="2" charset="0"/>
              </a:rPr>
              <a:t>structuur</a:t>
            </a:r>
            <a:r>
              <a:rPr lang="en-US" sz="1900" dirty="0">
                <a:solidFill>
                  <a:schemeClr val="bg1"/>
                </a:solidFill>
                <a:latin typeface="Eurostile LT" panose="02000603040000020004" pitchFamily="2" charset="0"/>
              </a:rPr>
              <a:t>)</a:t>
            </a:r>
          </a:p>
          <a:p>
            <a:pPr marL="514350" indent="-514350">
              <a:buFont typeface="+mj-lt"/>
              <a:buAutoNum type="arabicPeriod"/>
            </a:pPr>
            <a:r>
              <a:rPr lang="en-US" dirty="0" err="1">
                <a:solidFill>
                  <a:schemeClr val="bg1"/>
                </a:solidFill>
                <a:latin typeface="Eurostile LT" panose="02000603040000020004" pitchFamily="2" charset="0"/>
              </a:rPr>
              <a:t>Formering</a:t>
            </a:r>
            <a:r>
              <a:rPr lang="en-US" dirty="0">
                <a:solidFill>
                  <a:schemeClr val="bg1"/>
                </a:solidFill>
                <a:latin typeface="Eurostile LT" panose="02000603040000020004" pitchFamily="2" charset="0"/>
              </a:rPr>
              <a:t> </a:t>
            </a:r>
            <a:r>
              <a:rPr lang="en-US" b="1" i="1" dirty="0">
                <a:solidFill>
                  <a:schemeClr val="bg1"/>
                </a:solidFill>
                <a:latin typeface="Eurostile LT" panose="02000603040000020004" pitchFamily="2" charset="0"/>
              </a:rPr>
              <a:t>Dorpsinitiatief Lexmond</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volgens</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doelstelling</a:t>
            </a:r>
            <a:r>
              <a:rPr lang="en-US" dirty="0">
                <a:solidFill>
                  <a:schemeClr val="bg1"/>
                </a:solidFill>
                <a:latin typeface="Eurostile LT" panose="02000603040000020004" pitchFamily="2" charset="0"/>
              </a:rPr>
              <a:t>.</a:t>
            </a:r>
          </a:p>
          <a:p>
            <a:pPr marL="514350" indent="-514350">
              <a:buFont typeface="+mj-lt"/>
              <a:buAutoNum type="arabicPeriod"/>
            </a:pPr>
            <a:r>
              <a:rPr lang="en-US" dirty="0" err="1">
                <a:solidFill>
                  <a:schemeClr val="bg1"/>
                </a:solidFill>
                <a:latin typeface="Eurostile LT" panose="02000603040000020004" pitchFamily="2" charset="0"/>
              </a:rPr>
              <a:t>Bijeenkomst</a:t>
            </a:r>
            <a:r>
              <a:rPr lang="en-US" dirty="0">
                <a:solidFill>
                  <a:schemeClr val="bg1"/>
                </a:solidFill>
                <a:latin typeface="Eurostile LT" panose="02000603040000020004" pitchFamily="2" charset="0"/>
              </a:rPr>
              <a:t> van </a:t>
            </a:r>
            <a:r>
              <a:rPr lang="en-US" dirty="0" err="1">
                <a:solidFill>
                  <a:schemeClr val="bg1"/>
                </a:solidFill>
                <a:latin typeface="Eurostile LT" panose="02000603040000020004" pitchFamily="2" charset="0"/>
              </a:rPr>
              <a:t>belanghebbenden</a:t>
            </a:r>
            <a:r>
              <a:rPr lang="en-US" dirty="0">
                <a:solidFill>
                  <a:schemeClr val="bg1"/>
                </a:solidFill>
                <a:latin typeface="Eurostile LT" panose="02000603040000020004" pitchFamily="2" charset="0"/>
              </a:rPr>
              <a:t> en </a:t>
            </a:r>
            <a:r>
              <a:rPr lang="en-US" dirty="0" err="1">
                <a:solidFill>
                  <a:schemeClr val="bg1"/>
                </a:solidFill>
                <a:latin typeface="Eurostile LT" panose="02000603040000020004" pitchFamily="2" charset="0"/>
              </a:rPr>
              <a:t>formering</a:t>
            </a:r>
            <a:r>
              <a:rPr lang="en-US" dirty="0">
                <a:solidFill>
                  <a:schemeClr val="bg1"/>
                </a:solidFill>
                <a:latin typeface="Eurostile LT" panose="02000603040000020004" pitchFamily="2" charset="0"/>
              </a:rPr>
              <a:t> van </a:t>
            </a:r>
            <a:r>
              <a:rPr lang="en-US" dirty="0" err="1" smtClean="0">
                <a:solidFill>
                  <a:schemeClr val="bg1"/>
                </a:solidFill>
                <a:latin typeface="Eurostile LT" panose="02000603040000020004" pitchFamily="2" charset="0"/>
              </a:rPr>
              <a:t>belangen</a:t>
            </a:r>
            <a:r>
              <a:rPr lang="en-US" dirty="0" smtClean="0">
                <a:solidFill>
                  <a:schemeClr val="bg1"/>
                </a:solidFill>
                <a:latin typeface="Eurostile LT" panose="02000603040000020004" pitchFamily="2" charset="0"/>
              </a:rPr>
              <a:t> +</a:t>
            </a:r>
            <a:r>
              <a:rPr lang="en-US" dirty="0" err="1" smtClean="0">
                <a:solidFill>
                  <a:schemeClr val="bg1"/>
                </a:solidFill>
                <a:latin typeface="Eurostile LT" panose="02000603040000020004" pitchFamily="2" charset="0"/>
              </a:rPr>
              <a:t>Kenbaarheid</a:t>
            </a:r>
            <a:r>
              <a:rPr lang="en-US" dirty="0" smtClean="0">
                <a:solidFill>
                  <a:schemeClr val="bg1"/>
                </a:solidFill>
                <a:latin typeface="Eurostile LT" panose="02000603040000020004" pitchFamily="2" charset="0"/>
              </a:rPr>
              <a:t> </a:t>
            </a:r>
            <a:r>
              <a:rPr lang="en-US" b="1" i="1" dirty="0">
                <a:solidFill>
                  <a:schemeClr val="bg1"/>
                </a:solidFill>
                <a:latin typeface="Eurostile LT" panose="02000603040000020004" pitchFamily="2" charset="0"/>
              </a:rPr>
              <a:t>Dorpsinitiatief Lexmond </a:t>
            </a:r>
            <a:r>
              <a:rPr lang="en-US" dirty="0" err="1">
                <a:solidFill>
                  <a:schemeClr val="bg1"/>
                </a:solidFill>
                <a:latin typeface="Eurostile LT" panose="02000603040000020004" pitchFamily="2" charset="0"/>
              </a:rPr>
              <a:t>maken</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binnen</a:t>
            </a:r>
            <a:r>
              <a:rPr lang="en-US" dirty="0">
                <a:solidFill>
                  <a:schemeClr val="bg1"/>
                </a:solidFill>
                <a:latin typeface="Eurostile LT" panose="02000603040000020004" pitchFamily="2" charset="0"/>
              </a:rPr>
              <a:t> </a:t>
            </a:r>
            <a:r>
              <a:rPr lang="en-US" dirty="0" err="1" smtClean="0">
                <a:solidFill>
                  <a:schemeClr val="bg1"/>
                </a:solidFill>
                <a:latin typeface="Eurostile LT" panose="02000603040000020004" pitchFamily="2" charset="0"/>
              </a:rPr>
              <a:t>Lexmond</a:t>
            </a:r>
            <a:r>
              <a:rPr lang="en-US" dirty="0" smtClean="0">
                <a:solidFill>
                  <a:schemeClr val="bg1"/>
                </a:solidFill>
                <a:latin typeface="Eurostile LT" panose="02000603040000020004" pitchFamily="2" charset="0"/>
              </a:rPr>
              <a:t> ( 24 </a:t>
            </a:r>
            <a:r>
              <a:rPr lang="en-US" dirty="0" err="1" smtClean="0">
                <a:solidFill>
                  <a:schemeClr val="bg1"/>
                </a:solidFill>
                <a:latin typeface="Eurostile LT" panose="02000603040000020004" pitchFamily="2" charset="0"/>
              </a:rPr>
              <a:t>juni</a:t>
            </a:r>
            <a:r>
              <a:rPr lang="en-US" dirty="0" smtClean="0">
                <a:solidFill>
                  <a:schemeClr val="bg1"/>
                </a:solidFill>
                <a:latin typeface="Eurostile LT" panose="02000603040000020004" pitchFamily="2" charset="0"/>
              </a:rPr>
              <a:t>)</a:t>
            </a:r>
          </a:p>
          <a:p>
            <a:pPr marL="514350" indent="-514350">
              <a:buFont typeface="+mj-lt"/>
              <a:buAutoNum type="arabicPeriod"/>
            </a:pPr>
            <a:r>
              <a:rPr lang="en-US" dirty="0" smtClean="0">
                <a:solidFill>
                  <a:schemeClr val="bg1"/>
                </a:solidFill>
                <a:latin typeface="Eurostile LT" panose="02000603040000020004" pitchFamily="2" charset="0"/>
              </a:rPr>
              <a:t>9 </a:t>
            </a:r>
            <a:r>
              <a:rPr lang="en-US" dirty="0" err="1" smtClean="0">
                <a:solidFill>
                  <a:schemeClr val="bg1"/>
                </a:solidFill>
                <a:latin typeface="Eurostile LT" panose="02000603040000020004" pitchFamily="2" charset="0"/>
              </a:rPr>
              <a:t>juli</a:t>
            </a:r>
            <a:r>
              <a:rPr lang="en-US" dirty="0" smtClean="0">
                <a:solidFill>
                  <a:schemeClr val="bg1"/>
                </a:solidFill>
                <a:latin typeface="Eurostile LT" panose="02000603040000020004" pitchFamily="2" charset="0"/>
              </a:rPr>
              <a:t> </a:t>
            </a:r>
            <a:r>
              <a:rPr lang="en-US" dirty="0" err="1" smtClean="0">
                <a:solidFill>
                  <a:schemeClr val="bg1"/>
                </a:solidFill>
                <a:latin typeface="Eurostile LT" panose="02000603040000020004" pitchFamily="2" charset="0"/>
              </a:rPr>
              <a:t>besluitvorming</a:t>
            </a:r>
            <a:r>
              <a:rPr lang="en-US" dirty="0" smtClean="0">
                <a:solidFill>
                  <a:schemeClr val="bg1"/>
                </a:solidFill>
                <a:latin typeface="Eurostile LT" panose="02000603040000020004" pitchFamily="2" charset="0"/>
              </a:rPr>
              <a:t> </a:t>
            </a:r>
            <a:r>
              <a:rPr lang="en-US" dirty="0" err="1" smtClean="0">
                <a:solidFill>
                  <a:schemeClr val="bg1"/>
                </a:solidFill>
                <a:latin typeface="Eurostile LT" panose="02000603040000020004" pitchFamily="2" charset="0"/>
              </a:rPr>
              <a:t>opstart</a:t>
            </a:r>
            <a:r>
              <a:rPr lang="en-US" dirty="0" smtClean="0">
                <a:solidFill>
                  <a:schemeClr val="bg1"/>
                </a:solidFill>
                <a:latin typeface="Eurostile LT" panose="02000603040000020004" pitchFamily="2" charset="0"/>
              </a:rPr>
              <a:t> </a:t>
            </a:r>
            <a:r>
              <a:rPr lang="en-US" b="1" i="1" dirty="0" err="1">
                <a:solidFill>
                  <a:schemeClr val="bg1"/>
                </a:solidFill>
                <a:latin typeface="Eurostile LT" panose="02000603040000020004" pitchFamily="2" charset="0"/>
              </a:rPr>
              <a:t>Dorpsinitiatief</a:t>
            </a:r>
            <a:r>
              <a:rPr lang="en-US" b="1" i="1" dirty="0">
                <a:solidFill>
                  <a:schemeClr val="bg1"/>
                </a:solidFill>
                <a:latin typeface="Eurostile LT" panose="02000603040000020004" pitchFamily="2" charset="0"/>
              </a:rPr>
              <a:t> </a:t>
            </a:r>
            <a:r>
              <a:rPr lang="en-US" b="1" i="1" dirty="0" err="1">
                <a:solidFill>
                  <a:schemeClr val="bg1"/>
                </a:solidFill>
                <a:latin typeface="Eurostile LT" panose="02000603040000020004" pitchFamily="2" charset="0"/>
              </a:rPr>
              <a:t>Lexmond</a:t>
            </a:r>
            <a:r>
              <a:rPr lang="en-US" b="1" i="1" dirty="0">
                <a:solidFill>
                  <a:schemeClr val="bg1"/>
                </a:solidFill>
                <a:latin typeface="Eurostile LT" panose="02000603040000020004" pitchFamily="2" charset="0"/>
              </a:rPr>
              <a:t> </a:t>
            </a:r>
            <a:r>
              <a:rPr lang="en-US" dirty="0" err="1" smtClean="0">
                <a:solidFill>
                  <a:schemeClr val="bg1"/>
                </a:solidFill>
                <a:latin typeface="Eurostile LT" panose="02000603040000020004" pitchFamily="2" charset="0"/>
              </a:rPr>
              <a:t>inclusief</a:t>
            </a:r>
            <a:r>
              <a:rPr lang="en-US" dirty="0" smtClean="0">
                <a:solidFill>
                  <a:schemeClr val="bg1"/>
                </a:solidFill>
                <a:latin typeface="Eurostile LT" panose="02000603040000020004" pitchFamily="2" charset="0"/>
              </a:rPr>
              <a:t> </a:t>
            </a:r>
            <a:r>
              <a:rPr lang="en-US" dirty="0" err="1" smtClean="0">
                <a:solidFill>
                  <a:schemeClr val="bg1"/>
                </a:solidFill>
                <a:latin typeface="Eurostile LT" panose="02000603040000020004" pitchFamily="2" charset="0"/>
              </a:rPr>
              <a:t>invulling</a:t>
            </a:r>
            <a:r>
              <a:rPr lang="en-US" dirty="0" smtClean="0">
                <a:solidFill>
                  <a:schemeClr val="bg1"/>
                </a:solidFill>
                <a:latin typeface="Eurostile LT" panose="02000603040000020004" pitchFamily="2" charset="0"/>
              </a:rPr>
              <a:t> </a:t>
            </a:r>
            <a:r>
              <a:rPr lang="en-US" dirty="0" err="1" smtClean="0">
                <a:solidFill>
                  <a:schemeClr val="bg1"/>
                </a:solidFill>
                <a:latin typeface="Eurostile LT" panose="02000603040000020004" pitchFamily="2" charset="0"/>
              </a:rPr>
              <a:t>kandidaten</a:t>
            </a:r>
            <a:endParaRPr lang="en-US" dirty="0">
              <a:solidFill>
                <a:schemeClr val="bg1"/>
              </a:solidFill>
              <a:latin typeface="Eurostile LT" panose="02000603040000020004" pitchFamily="2" charset="0"/>
            </a:endParaRPr>
          </a:p>
          <a:p>
            <a:pPr marL="514350" indent="-514350">
              <a:buFont typeface="+mj-lt"/>
              <a:buAutoNum type="arabicPeriod"/>
            </a:pPr>
            <a:r>
              <a:rPr lang="en-US" dirty="0" err="1">
                <a:solidFill>
                  <a:schemeClr val="bg1"/>
                </a:solidFill>
                <a:latin typeface="Eurostile LT" panose="02000603040000020004" pitchFamily="2" charset="0"/>
              </a:rPr>
              <a:t>Bij</a:t>
            </a:r>
            <a:r>
              <a:rPr lang="en-US" dirty="0">
                <a:solidFill>
                  <a:schemeClr val="bg1"/>
                </a:solidFill>
                <a:latin typeface="Eurostile LT" panose="02000603040000020004" pitchFamily="2" charset="0"/>
              </a:rPr>
              <a:t> VHL </a:t>
            </a:r>
            <a:r>
              <a:rPr lang="en-US" b="1" i="1" dirty="0">
                <a:solidFill>
                  <a:schemeClr val="bg1"/>
                </a:solidFill>
                <a:latin typeface="Eurostile LT" panose="02000603040000020004" pitchFamily="2" charset="0"/>
              </a:rPr>
              <a:t>Dorpsinitiatief Lexmond </a:t>
            </a:r>
            <a:r>
              <a:rPr lang="en-US" dirty="0" err="1">
                <a:solidFill>
                  <a:schemeClr val="bg1"/>
                </a:solidFill>
                <a:latin typeface="Eurostile LT" panose="02000603040000020004" pitchFamily="2" charset="0"/>
              </a:rPr>
              <a:t>bekendmaking</a:t>
            </a:r>
            <a:r>
              <a:rPr lang="en-US" dirty="0">
                <a:solidFill>
                  <a:schemeClr val="bg1"/>
                </a:solidFill>
                <a:latin typeface="Eurostile LT" panose="02000603040000020004" pitchFamily="2" charset="0"/>
              </a:rPr>
              <a:t> en </a:t>
            </a:r>
            <a:r>
              <a:rPr lang="en-US" dirty="0" err="1">
                <a:solidFill>
                  <a:schemeClr val="bg1"/>
                </a:solidFill>
                <a:latin typeface="Eurostile LT" panose="02000603040000020004" pitchFamily="2" charset="0"/>
              </a:rPr>
              <a:t>opbouwen</a:t>
            </a:r>
            <a:r>
              <a:rPr lang="en-US" dirty="0">
                <a:solidFill>
                  <a:schemeClr val="bg1"/>
                </a:solidFill>
                <a:latin typeface="Eurostile LT" panose="02000603040000020004" pitchFamily="2" charset="0"/>
              </a:rPr>
              <a:t> van het </a:t>
            </a:r>
            <a:r>
              <a:rPr lang="en-US" dirty="0" err="1">
                <a:solidFill>
                  <a:schemeClr val="bg1"/>
                </a:solidFill>
                <a:latin typeface="Eurostile LT" panose="02000603040000020004" pitchFamily="2" charset="0"/>
              </a:rPr>
              <a:t>netwerk</a:t>
            </a:r>
            <a:endParaRPr lang="en-US" dirty="0">
              <a:solidFill>
                <a:schemeClr val="bg1"/>
              </a:solidFill>
              <a:latin typeface="Eurostile LT" panose="02000603040000020004" pitchFamily="2" charset="0"/>
            </a:endParaRPr>
          </a:p>
          <a:p>
            <a:pPr marL="514350" indent="-514350">
              <a:buFont typeface="+mj-lt"/>
              <a:buAutoNum type="arabicPeriod"/>
            </a:pPr>
            <a:r>
              <a:rPr lang="en-US" dirty="0" err="1">
                <a:solidFill>
                  <a:schemeClr val="bg1"/>
                </a:solidFill>
                <a:latin typeface="Eurostile LT" panose="02000603040000020004" pitchFamily="2" charset="0"/>
              </a:rPr>
              <a:t>Aandragen</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Lexmonds</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belang</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onder</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andere</a:t>
            </a:r>
            <a:r>
              <a:rPr lang="en-US" dirty="0">
                <a:solidFill>
                  <a:schemeClr val="bg1"/>
                </a:solidFill>
                <a:latin typeface="Eurostile LT" panose="02000603040000020004" pitchFamily="2" charset="0"/>
              </a:rPr>
              <a:t> m.b.t. </a:t>
            </a:r>
            <a:r>
              <a:rPr lang="en-US" dirty="0" err="1">
                <a:solidFill>
                  <a:schemeClr val="bg1"/>
                </a:solidFill>
                <a:latin typeface="Eurostile LT" panose="02000603040000020004" pitchFamily="2" charset="0"/>
              </a:rPr>
              <a:t>Woonvisie</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Vijfheerenlanden</a:t>
            </a:r>
            <a:endParaRPr lang="en-US" dirty="0">
              <a:solidFill>
                <a:schemeClr val="bg1"/>
              </a:solidFill>
              <a:latin typeface="Eurostile LT" panose="02000603040000020004" pitchFamily="2" charset="0"/>
            </a:endParaRPr>
          </a:p>
          <a:p>
            <a:pPr marL="514350" indent="-514350">
              <a:buFont typeface="+mj-lt"/>
              <a:buAutoNum type="arabicPeriod"/>
            </a:pPr>
            <a:endParaRPr lang="en-US" dirty="0">
              <a:solidFill>
                <a:schemeClr val="bg1"/>
              </a:solidFill>
              <a:latin typeface="Eurostile LT" panose="02000603040000020004" pitchFamily="2" charset="0"/>
            </a:endParaRPr>
          </a:p>
        </p:txBody>
      </p:sp>
      <p:pic>
        <p:nvPicPr>
          <p:cNvPr id="7" name="Afbeelding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8855" y="187037"/>
            <a:ext cx="1647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91514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alpha val="10000"/>
          </a:schemeClr>
        </a:solidFill>
        <a:effectLst/>
      </p:bgPr>
    </p:bg>
    <p:spTree>
      <p:nvGrpSpPr>
        <p:cNvPr id="1" name=""/>
        <p:cNvGrpSpPr/>
        <p:nvPr/>
      </p:nvGrpSpPr>
      <p:grpSpPr>
        <a:xfrm>
          <a:off x="0" y="0"/>
          <a:ext cx="0" cy="0"/>
          <a:chOff x="0" y="0"/>
          <a:chExt cx="0" cy="0"/>
        </a:xfrm>
      </p:grpSpPr>
      <p:pic>
        <p:nvPicPr>
          <p:cNvPr id="6" name="Picture 2" descr="Xcellent - fase 4 in Lexmond 4128: Project te koop. - leuk! makelaars"/>
          <p:cNvPicPr>
            <a:picLocks noChangeAspect="1" noChangeArrowheads="1"/>
          </p:cNvPicPr>
          <p:nvPr/>
        </p:nvPicPr>
        <p:blipFill rotWithShape="1">
          <a:blip r:embed="rId2">
            <a:extLst>
              <a:ext uri="{28A0092B-C50C-407E-A947-70E740481C1C}">
                <a14:useLocalDpi xmlns:a14="http://schemas.microsoft.com/office/drawing/2010/main" val="0"/>
              </a:ext>
            </a:extLst>
          </a:blip>
          <a:srcRect t="8583" b="6822"/>
          <a:stretch/>
        </p:blipFill>
        <p:spPr bwMode="auto">
          <a:xfrm>
            <a:off x="0" y="-11151"/>
            <a:ext cx="12192000" cy="6869151"/>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6"/>
          <p:cNvSpPr/>
          <p:nvPr/>
        </p:nvSpPr>
        <p:spPr>
          <a:xfrm>
            <a:off x="737757" y="0"/>
            <a:ext cx="10661070" cy="6858000"/>
          </a:xfrm>
          <a:prstGeom prst="rect">
            <a:avLst/>
          </a:prstGeom>
          <a:solidFill>
            <a:schemeClr val="accent5">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a:xfrm>
            <a:off x="838200" y="365125"/>
            <a:ext cx="10160952" cy="1325563"/>
          </a:xfrm>
          <a:solidFill>
            <a:schemeClr val="accent2">
              <a:alpha val="10000"/>
            </a:schemeClr>
          </a:solidFill>
        </p:spPr>
        <p:txBody>
          <a:bodyPr>
            <a:normAutofit/>
          </a:bodyPr>
          <a:lstStyle/>
          <a:p>
            <a:pPr algn="ctr"/>
            <a:r>
              <a:rPr lang="en-US" sz="3000" dirty="0">
                <a:solidFill>
                  <a:srgbClr val="FFC000"/>
                </a:solidFill>
                <a:latin typeface="Aharoni" panose="02010803020104030203" pitchFamily="2" charset="-79"/>
                <a:cs typeface="Aharoni" panose="02010803020104030203" pitchFamily="2" charset="-79"/>
              </a:rPr>
              <a:t>NA DE PAUZE</a:t>
            </a:r>
          </a:p>
        </p:txBody>
      </p:sp>
      <p:sp>
        <p:nvSpPr>
          <p:cNvPr id="3" name="Content Placeholder 2"/>
          <p:cNvSpPr>
            <a:spLocks noGrp="1"/>
          </p:cNvSpPr>
          <p:nvPr>
            <p:ph idx="1"/>
          </p:nvPr>
        </p:nvSpPr>
        <p:spPr>
          <a:xfrm>
            <a:off x="1232751" y="1711323"/>
            <a:ext cx="9885522" cy="4429703"/>
          </a:xfrm>
        </p:spPr>
        <p:txBody>
          <a:bodyPr>
            <a:noAutofit/>
          </a:bodyPr>
          <a:lstStyle/>
          <a:p>
            <a:pPr marL="0" indent="0" algn="ctr">
              <a:buNone/>
            </a:pPr>
            <a:r>
              <a:rPr lang="en-US" sz="3000" dirty="0">
                <a:solidFill>
                  <a:schemeClr val="bg1"/>
                </a:solidFill>
                <a:latin typeface="Aharoni" panose="02010803020104030203" pitchFamily="2" charset="-79"/>
                <a:cs typeface="Aharoni" panose="02010803020104030203" pitchFamily="2" charset="-79"/>
              </a:rPr>
              <a:t>#MEEDENKEN #BRAINSTORMEN</a:t>
            </a:r>
            <a:endParaRPr lang="en-US" sz="3000" dirty="0">
              <a:solidFill>
                <a:schemeClr val="bg1"/>
              </a:solidFill>
              <a:latin typeface="Eurostile LT" panose="02000603040000020004" pitchFamily="2" charset="0"/>
              <a:cs typeface="DokChampa" panose="020B0604020202020204" pitchFamily="34" charset="-34"/>
            </a:endParaRPr>
          </a:p>
          <a:p>
            <a:pPr marL="0" indent="0">
              <a:buNone/>
            </a:pPr>
            <a:endParaRPr lang="en-US" sz="1600" dirty="0">
              <a:solidFill>
                <a:schemeClr val="bg1"/>
              </a:solidFill>
              <a:latin typeface="Eurostile LT" panose="02000603040000020004" pitchFamily="2" charset="0"/>
              <a:cs typeface="DokChampa" panose="020B0604020202020204" pitchFamily="34" charset="-34"/>
            </a:endParaRPr>
          </a:p>
          <a:p>
            <a:pPr marL="0" indent="0">
              <a:buNone/>
            </a:pPr>
            <a:r>
              <a:rPr lang="en-US" sz="2400" dirty="0">
                <a:solidFill>
                  <a:schemeClr val="bg1"/>
                </a:solidFill>
                <a:latin typeface="Eurostile LT" panose="02000603040000020004" pitchFamily="2" charset="0"/>
                <a:cs typeface="DokChampa" panose="020B0604020202020204" pitchFamily="34" charset="-34"/>
              </a:rPr>
              <a:t>We </a:t>
            </a:r>
            <a:r>
              <a:rPr lang="en-US" sz="2400" dirty="0" err="1">
                <a:solidFill>
                  <a:schemeClr val="bg1"/>
                </a:solidFill>
                <a:latin typeface="Eurostile LT" panose="02000603040000020004" pitchFamily="2" charset="0"/>
                <a:cs typeface="DokChampa" panose="020B0604020202020204" pitchFamily="34" charset="-34"/>
              </a:rPr>
              <a:t>horen</a:t>
            </a:r>
            <a:r>
              <a:rPr lang="en-US" sz="2400" dirty="0">
                <a:solidFill>
                  <a:schemeClr val="bg1"/>
                </a:solidFill>
                <a:latin typeface="Eurostile LT" panose="02000603040000020004" pitchFamily="2" charset="0"/>
                <a:cs typeface="DokChampa" panose="020B0604020202020204" pitchFamily="34" charset="-34"/>
              </a:rPr>
              <a:t> </a:t>
            </a:r>
            <a:r>
              <a:rPr lang="en-US" sz="2400" dirty="0" err="1">
                <a:solidFill>
                  <a:schemeClr val="bg1"/>
                </a:solidFill>
                <a:latin typeface="Eurostile LT" panose="02000603040000020004" pitchFamily="2" charset="0"/>
                <a:cs typeface="DokChampa" panose="020B0604020202020204" pitchFamily="34" charset="-34"/>
              </a:rPr>
              <a:t>graag</a:t>
            </a:r>
            <a:r>
              <a:rPr lang="en-US" sz="2400" dirty="0">
                <a:solidFill>
                  <a:schemeClr val="bg1"/>
                </a:solidFill>
                <a:latin typeface="Eurostile LT" panose="02000603040000020004" pitchFamily="2" charset="0"/>
                <a:cs typeface="DokChampa" panose="020B0604020202020204" pitchFamily="34" charset="-34"/>
              </a:rPr>
              <a:t> </a:t>
            </a:r>
            <a:r>
              <a:rPr lang="en-US" sz="2400" dirty="0" err="1">
                <a:solidFill>
                  <a:schemeClr val="bg1"/>
                </a:solidFill>
                <a:latin typeface="Eurostile LT" panose="02000603040000020004" pitchFamily="2" charset="0"/>
                <a:cs typeface="DokChampa" panose="020B0604020202020204" pitchFamily="34" charset="-34"/>
              </a:rPr>
              <a:t>jullie</a:t>
            </a:r>
            <a:r>
              <a:rPr lang="en-US" sz="2400" dirty="0">
                <a:solidFill>
                  <a:schemeClr val="bg1"/>
                </a:solidFill>
                <a:latin typeface="Eurostile LT" panose="02000603040000020004" pitchFamily="2" charset="0"/>
                <a:cs typeface="DokChampa" panose="020B0604020202020204" pitchFamily="34" charset="-34"/>
              </a:rPr>
              <a:t> </a:t>
            </a:r>
            <a:r>
              <a:rPr lang="en-US" sz="2400" dirty="0" err="1">
                <a:solidFill>
                  <a:schemeClr val="bg1"/>
                </a:solidFill>
                <a:latin typeface="Eurostile LT" panose="02000603040000020004" pitchFamily="2" charset="0"/>
                <a:cs typeface="DokChampa" panose="020B0604020202020204" pitchFamily="34" charset="-34"/>
              </a:rPr>
              <a:t>mening</a:t>
            </a:r>
            <a:r>
              <a:rPr lang="en-US" sz="2400" dirty="0">
                <a:solidFill>
                  <a:schemeClr val="bg1"/>
                </a:solidFill>
                <a:latin typeface="Eurostile LT" panose="02000603040000020004" pitchFamily="2" charset="0"/>
                <a:cs typeface="DokChampa" panose="020B0604020202020204" pitchFamily="34" charset="-34"/>
              </a:rPr>
              <a:t> &amp; </a:t>
            </a:r>
            <a:r>
              <a:rPr lang="en-US" sz="2400" dirty="0" err="1">
                <a:solidFill>
                  <a:schemeClr val="bg1"/>
                </a:solidFill>
                <a:latin typeface="Eurostile LT" panose="02000603040000020004" pitchFamily="2" charset="0"/>
                <a:cs typeface="DokChampa" panose="020B0604020202020204" pitchFamily="34" charset="-34"/>
              </a:rPr>
              <a:t>ideeën</a:t>
            </a:r>
            <a:r>
              <a:rPr lang="en-US" sz="2400" dirty="0">
                <a:solidFill>
                  <a:schemeClr val="bg1"/>
                </a:solidFill>
                <a:latin typeface="Eurostile LT" panose="02000603040000020004" pitchFamily="2" charset="0"/>
                <a:cs typeface="DokChampa" panose="020B0604020202020204" pitchFamily="34" charset="-34"/>
              </a:rPr>
              <a:t> via </a:t>
            </a:r>
            <a:r>
              <a:rPr lang="en-US" sz="2400" u="sng" dirty="0" err="1">
                <a:solidFill>
                  <a:schemeClr val="bg1"/>
                </a:solidFill>
                <a:latin typeface="Eurostile LT" panose="02000603040000020004" pitchFamily="2" charset="0"/>
                <a:cs typeface="DokChampa" panose="020B0604020202020204" pitchFamily="34" charset="-34"/>
              </a:rPr>
              <a:t>themasessies</a:t>
            </a:r>
            <a:endParaRPr lang="en-US" sz="2400" u="sng" dirty="0">
              <a:solidFill>
                <a:schemeClr val="bg1"/>
              </a:solidFill>
              <a:latin typeface="Eurostile LT" panose="02000603040000020004" pitchFamily="2" charset="0"/>
              <a:cs typeface="DokChampa" panose="020B0604020202020204" pitchFamily="34" charset="-34"/>
            </a:endParaRPr>
          </a:p>
          <a:p>
            <a:pPr marL="0" indent="0">
              <a:buNone/>
            </a:pPr>
            <a:endParaRPr lang="en-US" sz="1000" dirty="0">
              <a:solidFill>
                <a:schemeClr val="bg1"/>
              </a:solidFill>
              <a:latin typeface="Eurostile LT" panose="02000603040000020004" pitchFamily="2" charset="0"/>
              <a:cs typeface="DokChampa" panose="020B0604020202020204" pitchFamily="34" charset="-34"/>
            </a:endParaRPr>
          </a:p>
          <a:p>
            <a:pPr marL="0" indent="0">
              <a:buNone/>
            </a:pPr>
            <a:r>
              <a:rPr lang="en-US" sz="2400" dirty="0">
                <a:solidFill>
                  <a:schemeClr val="bg1"/>
                </a:solidFill>
                <a:latin typeface="Eurostile LT" panose="02000603040000020004" pitchFamily="2" charset="0"/>
                <a:cs typeface="DokChampa" panose="020B0604020202020204" pitchFamily="34" charset="-34"/>
              </a:rPr>
              <a:t>De </a:t>
            </a:r>
            <a:r>
              <a:rPr lang="en-US" sz="2400" dirty="0" err="1">
                <a:solidFill>
                  <a:schemeClr val="bg1"/>
                </a:solidFill>
                <a:latin typeface="Eurostile LT" panose="02000603040000020004" pitchFamily="2" charset="0"/>
                <a:cs typeface="DokChampa" panose="020B0604020202020204" pitchFamily="34" charset="-34"/>
              </a:rPr>
              <a:t>thema’s</a:t>
            </a:r>
            <a:r>
              <a:rPr lang="en-US" sz="2400" dirty="0">
                <a:solidFill>
                  <a:schemeClr val="bg1"/>
                </a:solidFill>
                <a:latin typeface="Eurostile LT" panose="02000603040000020004" pitchFamily="2" charset="0"/>
                <a:cs typeface="DokChampa" panose="020B0604020202020204" pitchFamily="34" charset="-34"/>
              </a:rPr>
              <a:t> </a:t>
            </a:r>
            <a:r>
              <a:rPr lang="en-US" sz="2400" dirty="0" err="1">
                <a:solidFill>
                  <a:schemeClr val="bg1"/>
                </a:solidFill>
                <a:latin typeface="Eurostile LT" panose="02000603040000020004" pitchFamily="2" charset="0"/>
                <a:cs typeface="DokChampa" panose="020B0604020202020204" pitchFamily="34" charset="-34"/>
              </a:rPr>
              <a:t>zijn</a:t>
            </a:r>
            <a:r>
              <a:rPr lang="en-US" sz="2400" dirty="0">
                <a:solidFill>
                  <a:schemeClr val="bg1"/>
                </a:solidFill>
                <a:latin typeface="Eurostile LT" panose="02000603040000020004" pitchFamily="2" charset="0"/>
                <a:cs typeface="DokChampa" panose="020B0604020202020204" pitchFamily="34" charset="-34"/>
              </a:rPr>
              <a:t>:</a:t>
            </a:r>
          </a:p>
          <a:p>
            <a:pPr marL="0" indent="0">
              <a:buNone/>
            </a:pPr>
            <a:endParaRPr lang="en-US" sz="200" dirty="0">
              <a:solidFill>
                <a:schemeClr val="bg1"/>
              </a:solidFill>
              <a:latin typeface="Eurostile LT" panose="02000603040000020004" pitchFamily="2" charset="0"/>
              <a:cs typeface="DokChampa" panose="020B0604020202020204" pitchFamily="34" charset="-34"/>
            </a:endParaRPr>
          </a:p>
          <a:p>
            <a:pPr marL="514350" indent="-514350">
              <a:buFont typeface="+mj-lt"/>
              <a:buAutoNum type="arabicPeriod"/>
            </a:pPr>
            <a:r>
              <a:rPr lang="en-US" sz="2400" dirty="0" err="1">
                <a:solidFill>
                  <a:schemeClr val="bg1"/>
                </a:solidFill>
                <a:latin typeface="Eurostile LT" panose="02000603040000020004" pitchFamily="2" charset="0"/>
                <a:cs typeface="DokChampa" panose="020B0604020202020204" pitchFamily="34" charset="-34"/>
              </a:rPr>
              <a:t>Initiatieven</a:t>
            </a:r>
            <a:r>
              <a:rPr lang="en-US" sz="2400" dirty="0">
                <a:solidFill>
                  <a:schemeClr val="bg1"/>
                </a:solidFill>
                <a:latin typeface="Eurostile LT" panose="02000603040000020004" pitchFamily="2" charset="0"/>
                <a:cs typeface="DokChampa" panose="020B0604020202020204" pitchFamily="34" charset="-34"/>
              </a:rPr>
              <a:t> &amp; </a:t>
            </a:r>
            <a:r>
              <a:rPr lang="en-US" sz="2400" dirty="0" err="1">
                <a:solidFill>
                  <a:schemeClr val="bg1"/>
                </a:solidFill>
                <a:latin typeface="Eurostile LT" panose="02000603040000020004" pitchFamily="2" charset="0"/>
                <a:cs typeface="DokChampa" panose="020B0604020202020204" pitchFamily="34" charset="-34"/>
              </a:rPr>
              <a:t>belangen</a:t>
            </a:r>
            <a:r>
              <a:rPr lang="en-US" sz="2400" dirty="0">
                <a:solidFill>
                  <a:schemeClr val="bg1"/>
                </a:solidFill>
                <a:latin typeface="Eurostile LT" panose="02000603040000020004" pitchFamily="2" charset="0"/>
                <a:cs typeface="DokChampa" panose="020B0604020202020204" pitchFamily="34" charset="-34"/>
              </a:rPr>
              <a:t> </a:t>
            </a:r>
            <a:r>
              <a:rPr lang="en-US" sz="2400" dirty="0" err="1">
                <a:solidFill>
                  <a:schemeClr val="bg1"/>
                </a:solidFill>
                <a:latin typeface="Eurostile LT" panose="02000603040000020004" pitchFamily="2" charset="0"/>
                <a:cs typeface="DokChampa" panose="020B0604020202020204" pitchFamily="34" charset="-34"/>
              </a:rPr>
              <a:t>Jeugd</a:t>
            </a:r>
            <a:r>
              <a:rPr lang="en-US" sz="2400" dirty="0">
                <a:solidFill>
                  <a:schemeClr val="bg1"/>
                </a:solidFill>
                <a:latin typeface="Eurostile LT" panose="02000603040000020004" pitchFamily="2" charset="0"/>
                <a:cs typeface="DokChampa" panose="020B0604020202020204" pitchFamily="34" charset="-34"/>
              </a:rPr>
              <a:t>/ </a:t>
            </a:r>
            <a:r>
              <a:rPr lang="en-US" sz="2400" dirty="0" err="1">
                <a:solidFill>
                  <a:schemeClr val="bg1"/>
                </a:solidFill>
                <a:latin typeface="Eurostile LT" panose="02000603040000020004" pitchFamily="2" charset="0"/>
                <a:cs typeface="DokChampa" panose="020B0604020202020204" pitchFamily="34" charset="-34"/>
              </a:rPr>
              <a:t>Ouderen</a:t>
            </a:r>
            <a:r>
              <a:rPr lang="en-US" sz="2400" dirty="0">
                <a:solidFill>
                  <a:schemeClr val="bg1"/>
                </a:solidFill>
                <a:latin typeface="Eurostile LT" panose="02000603040000020004" pitchFamily="2" charset="0"/>
                <a:cs typeface="DokChampa" panose="020B0604020202020204" pitchFamily="34" charset="-34"/>
              </a:rPr>
              <a:t>/ </a:t>
            </a:r>
            <a:r>
              <a:rPr lang="en-US" sz="2400" dirty="0" err="1">
                <a:solidFill>
                  <a:schemeClr val="bg1"/>
                </a:solidFill>
                <a:latin typeface="Eurostile LT" panose="02000603040000020004" pitchFamily="2" charset="0"/>
                <a:cs typeface="DokChampa" panose="020B0604020202020204" pitchFamily="34" charset="-34"/>
              </a:rPr>
              <a:t>Doelgroepen</a:t>
            </a:r>
            <a:r>
              <a:rPr lang="en-US" sz="2400" dirty="0">
                <a:solidFill>
                  <a:schemeClr val="bg1"/>
                </a:solidFill>
                <a:latin typeface="Eurostile LT" panose="02000603040000020004" pitchFamily="2" charset="0"/>
                <a:cs typeface="DokChampa" panose="020B0604020202020204" pitchFamily="34" charset="-34"/>
              </a:rPr>
              <a:t> - Wilma</a:t>
            </a:r>
          </a:p>
          <a:p>
            <a:pPr marL="514350" indent="-514350">
              <a:buFont typeface="+mj-lt"/>
              <a:buAutoNum type="arabicPeriod"/>
            </a:pPr>
            <a:r>
              <a:rPr lang="en-US" sz="2400" dirty="0">
                <a:solidFill>
                  <a:schemeClr val="bg1"/>
                </a:solidFill>
                <a:latin typeface="Eurostile LT" panose="02000603040000020004" pitchFamily="2" charset="0"/>
                <a:cs typeface="DokChampa" panose="020B0604020202020204" pitchFamily="34" charset="-34"/>
              </a:rPr>
              <a:t>Sport / </a:t>
            </a:r>
            <a:r>
              <a:rPr lang="en-US" sz="2400" dirty="0" err="1">
                <a:solidFill>
                  <a:schemeClr val="bg1"/>
                </a:solidFill>
                <a:latin typeface="Eurostile LT" panose="02000603040000020004" pitchFamily="2" charset="0"/>
                <a:cs typeface="DokChampa" panose="020B0604020202020204" pitchFamily="34" charset="-34"/>
              </a:rPr>
              <a:t>Voorzieningen</a:t>
            </a:r>
            <a:r>
              <a:rPr lang="en-US" sz="2400" dirty="0">
                <a:solidFill>
                  <a:schemeClr val="bg1"/>
                </a:solidFill>
                <a:latin typeface="Eurostile LT" panose="02000603040000020004" pitchFamily="2" charset="0"/>
                <a:cs typeface="DokChampa" panose="020B0604020202020204" pitchFamily="34" charset="-34"/>
              </a:rPr>
              <a:t> / </a:t>
            </a:r>
            <a:r>
              <a:rPr lang="en-US" sz="2400" dirty="0" err="1">
                <a:solidFill>
                  <a:schemeClr val="bg1"/>
                </a:solidFill>
                <a:latin typeface="Eurostile LT" panose="02000603040000020004" pitchFamily="2" charset="0"/>
                <a:cs typeface="DokChampa" panose="020B0604020202020204" pitchFamily="34" charset="-34"/>
              </a:rPr>
              <a:t>Recreatie</a:t>
            </a:r>
            <a:r>
              <a:rPr lang="en-US" sz="2400" dirty="0">
                <a:solidFill>
                  <a:schemeClr val="bg1"/>
                </a:solidFill>
                <a:latin typeface="Eurostile LT" panose="02000603040000020004" pitchFamily="2" charset="0"/>
                <a:cs typeface="DokChampa" panose="020B0604020202020204" pitchFamily="34" charset="-34"/>
              </a:rPr>
              <a:t> </a:t>
            </a:r>
            <a:r>
              <a:rPr lang="en-US" sz="2400" dirty="0" err="1">
                <a:solidFill>
                  <a:schemeClr val="bg1"/>
                </a:solidFill>
                <a:latin typeface="Eurostile LT" panose="02000603040000020004" pitchFamily="2" charset="0"/>
                <a:cs typeface="DokChampa" panose="020B0604020202020204" pitchFamily="34" charset="-34"/>
              </a:rPr>
              <a:t>belangen</a:t>
            </a:r>
            <a:r>
              <a:rPr lang="en-US" sz="2400" dirty="0">
                <a:solidFill>
                  <a:schemeClr val="bg1"/>
                </a:solidFill>
                <a:latin typeface="Eurostile LT" panose="02000603040000020004" pitchFamily="2" charset="0"/>
                <a:cs typeface="DokChampa" panose="020B0604020202020204" pitchFamily="34" charset="-34"/>
              </a:rPr>
              <a:t>  - Arjen</a:t>
            </a:r>
          </a:p>
          <a:p>
            <a:pPr marL="514350" indent="-514350">
              <a:buFont typeface="+mj-lt"/>
              <a:buAutoNum type="arabicPeriod"/>
            </a:pPr>
            <a:r>
              <a:rPr lang="en-US" sz="2400" dirty="0" err="1">
                <a:solidFill>
                  <a:schemeClr val="bg1"/>
                </a:solidFill>
                <a:latin typeface="Eurostile LT" panose="02000603040000020004" pitchFamily="2" charset="0"/>
                <a:cs typeface="DokChampa" panose="020B0604020202020204" pitchFamily="34" charset="-34"/>
              </a:rPr>
              <a:t>Lexmonds</a:t>
            </a:r>
            <a:r>
              <a:rPr lang="en-US" sz="2400" dirty="0">
                <a:solidFill>
                  <a:schemeClr val="bg1"/>
                </a:solidFill>
                <a:latin typeface="Eurostile LT" panose="02000603040000020004" pitchFamily="2" charset="0"/>
                <a:cs typeface="DokChampa" panose="020B0604020202020204" pitchFamily="34" charset="-34"/>
              </a:rPr>
              <a:t> </a:t>
            </a:r>
            <a:r>
              <a:rPr lang="en-US" sz="2400" dirty="0" err="1">
                <a:solidFill>
                  <a:schemeClr val="bg1"/>
                </a:solidFill>
                <a:latin typeface="Eurostile LT" panose="02000603040000020004" pitchFamily="2" charset="0"/>
                <a:cs typeface="DokChampa" panose="020B0604020202020204" pitchFamily="34" charset="-34"/>
              </a:rPr>
              <a:t>Identiteit</a:t>
            </a:r>
            <a:r>
              <a:rPr lang="en-US" sz="2400" dirty="0">
                <a:solidFill>
                  <a:schemeClr val="bg1"/>
                </a:solidFill>
                <a:latin typeface="Eurostile LT" panose="02000603040000020004" pitchFamily="2" charset="0"/>
                <a:cs typeface="DokChampa" panose="020B0604020202020204" pitchFamily="34" charset="-34"/>
              </a:rPr>
              <a:t> </a:t>
            </a:r>
            <a:r>
              <a:rPr lang="en-US" sz="1800" dirty="0">
                <a:solidFill>
                  <a:schemeClr val="bg1"/>
                </a:solidFill>
                <a:latin typeface="Eurostile LT" panose="02000603040000020004" pitchFamily="2" charset="0"/>
                <a:cs typeface="DokChampa" panose="020B0604020202020204" pitchFamily="34" charset="-34"/>
              </a:rPr>
              <a:t>(</a:t>
            </a:r>
            <a:r>
              <a:rPr lang="en-US" sz="1800" dirty="0" err="1">
                <a:solidFill>
                  <a:schemeClr val="bg1"/>
                </a:solidFill>
                <a:latin typeface="Eurostile LT" panose="02000603040000020004" pitchFamily="2" charset="0"/>
                <a:cs typeface="DokChampa" panose="020B0604020202020204" pitchFamily="34" charset="-34"/>
              </a:rPr>
              <a:t>cultuur</a:t>
            </a:r>
            <a:r>
              <a:rPr lang="en-US" sz="1800" dirty="0">
                <a:solidFill>
                  <a:schemeClr val="bg1"/>
                </a:solidFill>
                <a:latin typeface="Eurostile LT" panose="02000603040000020004" pitchFamily="2" charset="0"/>
                <a:cs typeface="DokChampa" panose="020B0604020202020204" pitchFamily="34" charset="-34"/>
              </a:rPr>
              <a:t>, </a:t>
            </a:r>
            <a:r>
              <a:rPr lang="en-US" sz="1800" dirty="0" err="1">
                <a:solidFill>
                  <a:schemeClr val="bg1"/>
                </a:solidFill>
                <a:latin typeface="Eurostile LT" panose="02000603040000020004" pitchFamily="2" charset="0"/>
                <a:cs typeface="DokChampa" panose="020B0604020202020204" pitchFamily="34" charset="-34"/>
              </a:rPr>
              <a:t>natuur</a:t>
            </a:r>
            <a:r>
              <a:rPr lang="en-US" sz="1800" dirty="0">
                <a:solidFill>
                  <a:schemeClr val="bg1"/>
                </a:solidFill>
                <a:latin typeface="Eurostile LT" panose="02000603040000020004" pitchFamily="2" charset="0"/>
                <a:cs typeface="DokChampa" panose="020B0604020202020204" pitchFamily="34" charset="-34"/>
              </a:rPr>
              <a:t>, </a:t>
            </a:r>
            <a:r>
              <a:rPr lang="en-US" sz="1800" dirty="0" err="1">
                <a:solidFill>
                  <a:schemeClr val="bg1"/>
                </a:solidFill>
                <a:latin typeface="Eurostile LT" panose="02000603040000020004" pitchFamily="2" charset="0"/>
                <a:cs typeface="DokChampa" panose="020B0604020202020204" pitchFamily="34" charset="-34"/>
              </a:rPr>
              <a:t>horeca</a:t>
            </a:r>
            <a:r>
              <a:rPr lang="en-US" sz="1800" dirty="0">
                <a:solidFill>
                  <a:schemeClr val="bg1"/>
                </a:solidFill>
                <a:latin typeface="Eurostile LT" panose="02000603040000020004" pitchFamily="2" charset="0"/>
                <a:cs typeface="DokChampa" panose="020B0604020202020204" pitchFamily="34" charset="-34"/>
              </a:rPr>
              <a:t>, </a:t>
            </a:r>
            <a:r>
              <a:rPr lang="en-US" sz="1800" dirty="0" err="1">
                <a:solidFill>
                  <a:schemeClr val="bg1"/>
                </a:solidFill>
                <a:latin typeface="Eurostile LT" panose="02000603040000020004" pitchFamily="2" charset="0"/>
                <a:cs typeface="DokChampa" panose="020B0604020202020204" pitchFamily="34" charset="-34"/>
              </a:rPr>
              <a:t>kerk</a:t>
            </a:r>
            <a:r>
              <a:rPr lang="en-US" sz="1800" dirty="0">
                <a:solidFill>
                  <a:schemeClr val="bg1"/>
                </a:solidFill>
                <a:latin typeface="Eurostile LT" panose="02000603040000020004" pitchFamily="2" charset="0"/>
                <a:cs typeface="DokChampa" panose="020B0604020202020204" pitchFamily="34" charset="-34"/>
              </a:rPr>
              <a:t>, </a:t>
            </a:r>
            <a:r>
              <a:rPr lang="en-US" sz="1800" dirty="0" err="1">
                <a:solidFill>
                  <a:schemeClr val="bg1"/>
                </a:solidFill>
                <a:latin typeface="Eurostile LT" panose="02000603040000020004" pitchFamily="2" charset="0"/>
                <a:cs typeface="DokChampa" panose="020B0604020202020204" pitchFamily="34" charset="-34"/>
              </a:rPr>
              <a:t>geschiedenis</a:t>
            </a:r>
            <a:r>
              <a:rPr lang="en-US" sz="1800" dirty="0">
                <a:solidFill>
                  <a:schemeClr val="bg1"/>
                </a:solidFill>
                <a:latin typeface="Eurostile LT" panose="02000603040000020004" pitchFamily="2" charset="0"/>
                <a:cs typeface="DokChampa" panose="020B0604020202020204" pitchFamily="34" charset="-34"/>
              </a:rPr>
              <a:t>) </a:t>
            </a:r>
            <a:r>
              <a:rPr lang="en-US" sz="2400" dirty="0">
                <a:solidFill>
                  <a:schemeClr val="bg1"/>
                </a:solidFill>
                <a:latin typeface="Eurostile LT" panose="02000603040000020004" pitchFamily="2" charset="0"/>
                <a:cs typeface="DokChampa" panose="020B0604020202020204" pitchFamily="34" charset="-34"/>
              </a:rPr>
              <a:t>- Ralph</a:t>
            </a:r>
          </a:p>
          <a:p>
            <a:pPr marL="514350" indent="-514350">
              <a:buFont typeface="+mj-lt"/>
              <a:buAutoNum type="arabicPeriod"/>
            </a:pPr>
            <a:r>
              <a:rPr lang="en-US" sz="2400" dirty="0" err="1">
                <a:solidFill>
                  <a:schemeClr val="bg1"/>
                </a:solidFill>
                <a:latin typeface="Eurostile LT" panose="02000603040000020004" pitchFamily="2" charset="0"/>
                <a:cs typeface="DokChampa" panose="020B0604020202020204" pitchFamily="34" charset="-34"/>
              </a:rPr>
              <a:t>Wonen</a:t>
            </a:r>
            <a:r>
              <a:rPr lang="en-US" sz="2400" dirty="0">
                <a:solidFill>
                  <a:schemeClr val="bg1"/>
                </a:solidFill>
                <a:latin typeface="Eurostile LT" panose="02000603040000020004" pitchFamily="2" charset="0"/>
                <a:cs typeface="DokChampa" panose="020B0604020202020204" pitchFamily="34" charset="-34"/>
              </a:rPr>
              <a:t>/ </a:t>
            </a:r>
            <a:r>
              <a:rPr lang="en-US" sz="2400" dirty="0" err="1">
                <a:solidFill>
                  <a:schemeClr val="bg1"/>
                </a:solidFill>
                <a:latin typeface="Eurostile LT" panose="02000603040000020004" pitchFamily="2" charset="0"/>
                <a:cs typeface="DokChampa" panose="020B0604020202020204" pitchFamily="34" charset="-34"/>
              </a:rPr>
              <a:t>Werken</a:t>
            </a:r>
            <a:r>
              <a:rPr lang="en-US" sz="2400" dirty="0">
                <a:solidFill>
                  <a:schemeClr val="bg1"/>
                </a:solidFill>
                <a:latin typeface="Eurostile LT" panose="02000603040000020004" pitchFamily="2" charset="0"/>
                <a:cs typeface="DokChampa" panose="020B0604020202020204" pitchFamily="34" charset="-34"/>
              </a:rPr>
              <a:t> </a:t>
            </a:r>
            <a:r>
              <a:rPr lang="en-US" sz="1800" dirty="0">
                <a:solidFill>
                  <a:schemeClr val="bg1"/>
                </a:solidFill>
                <a:latin typeface="Eurostile LT" panose="02000603040000020004" pitchFamily="2" charset="0"/>
                <a:cs typeface="DokChampa" panose="020B0604020202020204" pitchFamily="34" charset="-34"/>
              </a:rPr>
              <a:t>(</a:t>
            </a:r>
            <a:r>
              <a:rPr lang="en-US" sz="1800" dirty="0" err="1">
                <a:solidFill>
                  <a:schemeClr val="bg1"/>
                </a:solidFill>
                <a:latin typeface="Eurostile LT" panose="02000603040000020004" pitchFamily="2" charset="0"/>
                <a:cs typeface="DokChampa" panose="020B0604020202020204" pitchFamily="34" charset="-34"/>
              </a:rPr>
              <a:t>leefbaarheid</a:t>
            </a:r>
            <a:r>
              <a:rPr lang="en-US" sz="1800" dirty="0">
                <a:solidFill>
                  <a:schemeClr val="bg1"/>
                </a:solidFill>
                <a:latin typeface="Eurostile LT" panose="02000603040000020004" pitchFamily="2" charset="0"/>
                <a:cs typeface="DokChampa" panose="020B0604020202020204" pitchFamily="34" charset="-34"/>
              </a:rPr>
              <a:t>, </a:t>
            </a:r>
            <a:r>
              <a:rPr lang="en-US" sz="1800" dirty="0" err="1">
                <a:solidFill>
                  <a:schemeClr val="bg1"/>
                </a:solidFill>
                <a:latin typeface="Eurostile LT" panose="02000603040000020004" pitchFamily="2" charset="0"/>
                <a:cs typeface="DokChampa" panose="020B0604020202020204" pitchFamily="34" charset="-34"/>
              </a:rPr>
              <a:t>infrastructuur</a:t>
            </a:r>
            <a:r>
              <a:rPr lang="en-US" sz="1800" dirty="0">
                <a:solidFill>
                  <a:schemeClr val="bg1"/>
                </a:solidFill>
                <a:latin typeface="Eurostile LT" panose="02000603040000020004" pitchFamily="2" charset="0"/>
                <a:cs typeface="DokChampa" panose="020B0604020202020204" pitchFamily="34" charset="-34"/>
              </a:rPr>
              <a:t>, </a:t>
            </a:r>
            <a:r>
              <a:rPr lang="en-US" sz="1800" dirty="0" err="1">
                <a:solidFill>
                  <a:schemeClr val="bg1"/>
                </a:solidFill>
                <a:latin typeface="Eurostile LT" panose="02000603040000020004" pitchFamily="2" charset="0"/>
                <a:cs typeface="DokChampa" panose="020B0604020202020204" pitchFamily="34" charset="-34"/>
              </a:rPr>
              <a:t>economisch</a:t>
            </a:r>
            <a:r>
              <a:rPr lang="en-US" sz="1800" dirty="0">
                <a:solidFill>
                  <a:schemeClr val="bg1"/>
                </a:solidFill>
                <a:latin typeface="Eurostile LT" panose="02000603040000020004" pitchFamily="2" charset="0"/>
                <a:cs typeface="DokChampa" panose="020B0604020202020204" pitchFamily="34" charset="-34"/>
              </a:rPr>
              <a:t>)</a:t>
            </a:r>
            <a:r>
              <a:rPr lang="en-US" sz="2400" dirty="0">
                <a:solidFill>
                  <a:schemeClr val="bg1"/>
                </a:solidFill>
                <a:latin typeface="Eurostile LT" panose="02000603040000020004" pitchFamily="2" charset="0"/>
                <a:cs typeface="DokChampa" panose="020B0604020202020204" pitchFamily="34" charset="-34"/>
              </a:rPr>
              <a:t> - Jan &amp; John</a:t>
            </a:r>
          </a:p>
          <a:p>
            <a:pPr marL="0" indent="0">
              <a:buNone/>
            </a:pPr>
            <a:endParaRPr lang="en-US" sz="2400" dirty="0">
              <a:solidFill>
                <a:schemeClr val="bg1"/>
              </a:solidFill>
              <a:latin typeface="Eurostile LT" panose="02000603040000020004" pitchFamily="2" charset="0"/>
              <a:cs typeface="DokChampa" panose="020B0604020202020204" pitchFamily="34" charset="-34"/>
            </a:endParaRPr>
          </a:p>
        </p:txBody>
      </p:sp>
      <p:pic>
        <p:nvPicPr>
          <p:cNvPr id="8" name="Afbeelding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8855" y="187037"/>
            <a:ext cx="1647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89102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alpha val="10000"/>
          </a:schemeClr>
        </a:solidFill>
        <a:effectLst/>
      </p:bgPr>
    </p:bg>
    <p:spTree>
      <p:nvGrpSpPr>
        <p:cNvPr id="1" name=""/>
        <p:cNvGrpSpPr/>
        <p:nvPr/>
      </p:nvGrpSpPr>
      <p:grpSpPr>
        <a:xfrm>
          <a:off x="0" y="0"/>
          <a:ext cx="0" cy="0"/>
          <a:chOff x="0" y="0"/>
          <a:chExt cx="0" cy="0"/>
        </a:xfrm>
      </p:grpSpPr>
      <p:pic>
        <p:nvPicPr>
          <p:cNvPr id="6" name="Picture 2" descr="Xcellent - fase 4 in Lexmond 4128: Project te koop. - leuk! makelaars"/>
          <p:cNvPicPr>
            <a:picLocks noChangeAspect="1" noChangeArrowheads="1"/>
          </p:cNvPicPr>
          <p:nvPr/>
        </p:nvPicPr>
        <p:blipFill rotWithShape="1">
          <a:blip r:embed="rId2">
            <a:extLst>
              <a:ext uri="{28A0092B-C50C-407E-A947-70E740481C1C}">
                <a14:useLocalDpi xmlns:a14="http://schemas.microsoft.com/office/drawing/2010/main" val="0"/>
              </a:ext>
            </a:extLst>
          </a:blip>
          <a:srcRect t="8583" b="6822"/>
          <a:stretch/>
        </p:blipFill>
        <p:spPr bwMode="auto">
          <a:xfrm>
            <a:off x="0" y="-11151"/>
            <a:ext cx="12192000" cy="6869151"/>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6"/>
          <p:cNvSpPr/>
          <p:nvPr/>
        </p:nvSpPr>
        <p:spPr>
          <a:xfrm>
            <a:off x="737757" y="0"/>
            <a:ext cx="10661070" cy="6858000"/>
          </a:xfrm>
          <a:prstGeom prst="rect">
            <a:avLst/>
          </a:prstGeom>
          <a:solidFill>
            <a:schemeClr val="accent5">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a:xfrm>
            <a:off x="838200" y="365125"/>
            <a:ext cx="10160952" cy="1325563"/>
          </a:xfrm>
          <a:noFill/>
        </p:spPr>
        <p:txBody>
          <a:bodyPr>
            <a:normAutofit/>
          </a:bodyPr>
          <a:lstStyle/>
          <a:p>
            <a:pPr algn="ctr"/>
            <a:r>
              <a:rPr lang="en-US" dirty="0">
                <a:solidFill>
                  <a:srgbClr val="FFC000"/>
                </a:solidFill>
                <a:latin typeface="Aharoni" panose="02010803020104030203" pitchFamily="2" charset="-79"/>
                <a:cs typeface="Aharoni" panose="02010803020104030203" pitchFamily="2" charset="-79"/>
              </a:rPr>
              <a:t>AFRONDING</a:t>
            </a:r>
          </a:p>
        </p:txBody>
      </p:sp>
      <p:sp>
        <p:nvSpPr>
          <p:cNvPr id="8" name="Content Placeholder 2"/>
          <p:cNvSpPr>
            <a:spLocks noGrp="1"/>
          </p:cNvSpPr>
          <p:nvPr>
            <p:ph idx="1"/>
          </p:nvPr>
        </p:nvSpPr>
        <p:spPr>
          <a:xfrm>
            <a:off x="1243142" y="1825624"/>
            <a:ext cx="9756010" cy="4429703"/>
          </a:xfrm>
        </p:spPr>
        <p:txBody>
          <a:bodyPr>
            <a:noAutofit/>
          </a:bodyPr>
          <a:lstStyle/>
          <a:p>
            <a:pPr marL="0" indent="0" algn="ctr">
              <a:buNone/>
            </a:pPr>
            <a:endParaRPr lang="en-US" sz="3500" dirty="0">
              <a:solidFill>
                <a:schemeClr val="bg1"/>
              </a:solidFill>
              <a:latin typeface="Aharoni" panose="02010803020104030203" pitchFamily="2" charset="-79"/>
              <a:cs typeface="Aharoni" panose="02010803020104030203" pitchFamily="2" charset="-79"/>
            </a:endParaRPr>
          </a:p>
          <a:p>
            <a:pPr algn="ctr"/>
            <a:r>
              <a:rPr lang="en-US" sz="3500" dirty="0" err="1">
                <a:solidFill>
                  <a:schemeClr val="bg1"/>
                </a:solidFill>
                <a:latin typeface="Eurostile LT" panose="02000603040000020004" pitchFamily="2" charset="0"/>
                <a:cs typeface="DokChampa" panose="020B0604020202020204" pitchFamily="34" charset="-34"/>
              </a:rPr>
              <a:t>Korte</a:t>
            </a:r>
            <a:r>
              <a:rPr lang="en-US" sz="3500" dirty="0">
                <a:solidFill>
                  <a:schemeClr val="bg1"/>
                </a:solidFill>
                <a:latin typeface="Eurostile LT" panose="02000603040000020004" pitchFamily="2" charset="0"/>
                <a:cs typeface="DokChampa" panose="020B0604020202020204" pitchFamily="34" charset="-34"/>
              </a:rPr>
              <a:t> </a:t>
            </a:r>
            <a:r>
              <a:rPr lang="en-US" sz="3500" dirty="0" err="1">
                <a:solidFill>
                  <a:schemeClr val="bg1"/>
                </a:solidFill>
                <a:latin typeface="Eurostile LT" panose="02000603040000020004" pitchFamily="2" charset="0"/>
                <a:cs typeface="DokChampa" panose="020B0604020202020204" pitchFamily="34" charset="-34"/>
              </a:rPr>
              <a:t>samenvatting</a:t>
            </a:r>
            <a:r>
              <a:rPr lang="en-US" sz="3500" dirty="0">
                <a:solidFill>
                  <a:schemeClr val="bg1"/>
                </a:solidFill>
                <a:latin typeface="Eurostile LT" panose="02000603040000020004" pitchFamily="2" charset="0"/>
                <a:cs typeface="DokChampa" panose="020B0604020202020204" pitchFamily="34" charset="-34"/>
              </a:rPr>
              <a:t> </a:t>
            </a:r>
            <a:r>
              <a:rPr lang="en-US" sz="3500" dirty="0" err="1">
                <a:solidFill>
                  <a:schemeClr val="bg1"/>
                </a:solidFill>
                <a:latin typeface="Eurostile LT" panose="02000603040000020004" pitchFamily="2" charset="0"/>
                <a:cs typeface="DokChampa" panose="020B0604020202020204" pitchFamily="34" charset="-34"/>
              </a:rPr>
              <a:t>avond</a:t>
            </a:r>
            <a:endParaRPr lang="en-US" sz="3500" dirty="0">
              <a:solidFill>
                <a:schemeClr val="bg1"/>
              </a:solidFill>
              <a:latin typeface="Eurostile LT" panose="02000603040000020004" pitchFamily="2" charset="0"/>
              <a:cs typeface="DokChampa" panose="020B0604020202020204" pitchFamily="34" charset="-34"/>
            </a:endParaRPr>
          </a:p>
          <a:p>
            <a:pPr algn="ctr"/>
            <a:endParaRPr lang="en-US" sz="3500" dirty="0">
              <a:solidFill>
                <a:schemeClr val="bg1"/>
              </a:solidFill>
              <a:latin typeface="Eurostile LT" panose="02000603040000020004" pitchFamily="2" charset="0"/>
              <a:cs typeface="DokChampa" panose="020B0604020202020204" pitchFamily="34" charset="-34"/>
            </a:endParaRPr>
          </a:p>
          <a:p>
            <a:pPr algn="ctr"/>
            <a:r>
              <a:rPr lang="en-US" sz="3500" dirty="0" err="1">
                <a:solidFill>
                  <a:schemeClr val="bg1"/>
                </a:solidFill>
                <a:latin typeface="Eurostile LT" panose="02000603040000020004" pitchFamily="2" charset="0"/>
                <a:cs typeface="DokChampa" panose="020B0604020202020204" pitchFamily="34" charset="-34"/>
              </a:rPr>
              <a:t>En</a:t>
            </a:r>
            <a:r>
              <a:rPr lang="en-US" sz="3500" dirty="0">
                <a:solidFill>
                  <a:schemeClr val="bg1"/>
                </a:solidFill>
                <a:latin typeface="Eurostile LT" panose="02000603040000020004" pitchFamily="2" charset="0"/>
                <a:cs typeface="DokChampa" panose="020B0604020202020204" pitchFamily="34" charset="-34"/>
              </a:rPr>
              <a:t> hoe nu </a:t>
            </a:r>
            <a:r>
              <a:rPr lang="en-US" sz="3500" dirty="0" err="1">
                <a:solidFill>
                  <a:schemeClr val="bg1"/>
                </a:solidFill>
                <a:latin typeface="Eurostile LT" panose="02000603040000020004" pitchFamily="2" charset="0"/>
                <a:cs typeface="DokChampa" panose="020B0604020202020204" pitchFamily="34" charset="-34"/>
              </a:rPr>
              <a:t>verder</a:t>
            </a:r>
            <a:r>
              <a:rPr lang="en-US" sz="3500" dirty="0">
                <a:solidFill>
                  <a:schemeClr val="bg1"/>
                </a:solidFill>
                <a:latin typeface="Eurostile LT" panose="02000603040000020004" pitchFamily="2" charset="0"/>
                <a:cs typeface="DokChampa" panose="020B0604020202020204" pitchFamily="34" charset="-34"/>
              </a:rPr>
              <a:t>?</a:t>
            </a:r>
          </a:p>
          <a:p>
            <a:pPr marL="0" indent="0" algn="ctr">
              <a:buNone/>
            </a:pPr>
            <a:endParaRPr lang="en-US" sz="3500" dirty="0">
              <a:solidFill>
                <a:schemeClr val="bg1"/>
              </a:solidFill>
              <a:latin typeface="Eurostile LT" panose="02000603040000020004" pitchFamily="2" charset="0"/>
              <a:cs typeface="DokChampa" panose="020B0604020202020204" pitchFamily="34" charset="-34"/>
            </a:endParaRPr>
          </a:p>
        </p:txBody>
      </p:sp>
      <p:pic>
        <p:nvPicPr>
          <p:cNvPr id="9" name="Afbeelding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8855" y="187037"/>
            <a:ext cx="1647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3850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alpha val="10000"/>
          </a:schemeClr>
        </a:solidFill>
        <a:effectLst/>
      </p:bgPr>
    </p:bg>
    <p:spTree>
      <p:nvGrpSpPr>
        <p:cNvPr id="1" name=""/>
        <p:cNvGrpSpPr/>
        <p:nvPr/>
      </p:nvGrpSpPr>
      <p:grpSpPr>
        <a:xfrm>
          <a:off x="0" y="0"/>
          <a:ext cx="0" cy="0"/>
          <a:chOff x="0" y="0"/>
          <a:chExt cx="0" cy="0"/>
        </a:xfrm>
      </p:grpSpPr>
      <p:pic>
        <p:nvPicPr>
          <p:cNvPr id="5" name="Picture 2" descr="Xcellent - fase 4 in Lexmond 4128: Project te koop. - leuk! makelaars"/>
          <p:cNvPicPr>
            <a:picLocks noChangeAspect="1" noChangeArrowheads="1"/>
          </p:cNvPicPr>
          <p:nvPr/>
        </p:nvPicPr>
        <p:blipFill rotWithShape="1">
          <a:blip r:embed="rId2">
            <a:extLst>
              <a:ext uri="{28A0092B-C50C-407E-A947-70E740481C1C}">
                <a14:useLocalDpi xmlns:a14="http://schemas.microsoft.com/office/drawing/2010/main" val="0"/>
              </a:ext>
            </a:extLst>
          </a:blip>
          <a:srcRect t="8583" b="6822"/>
          <a:stretch/>
        </p:blipFill>
        <p:spPr bwMode="auto">
          <a:xfrm>
            <a:off x="0" y="-11151"/>
            <a:ext cx="12192000" cy="6869151"/>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p:cNvSpPr/>
          <p:nvPr/>
        </p:nvSpPr>
        <p:spPr>
          <a:xfrm>
            <a:off x="737757" y="0"/>
            <a:ext cx="10661070" cy="6858000"/>
          </a:xfrm>
          <a:prstGeom prst="rect">
            <a:avLst/>
          </a:prstGeom>
          <a:solidFill>
            <a:schemeClr val="accent5">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a:xfrm>
            <a:off x="838199" y="365125"/>
            <a:ext cx="10515599" cy="1325563"/>
          </a:xfrm>
          <a:noFill/>
        </p:spPr>
        <p:txBody>
          <a:bodyPr/>
          <a:lstStyle/>
          <a:p>
            <a:pPr algn="ctr"/>
            <a:r>
              <a:rPr lang="en-US" dirty="0">
                <a:solidFill>
                  <a:srgbClr val="FFC000"/>
                </a:solidFill>
                <a:latin typeface="Aharoni" panose="02010803020104030203" pitchFamily="2" charset="-79"/>
                <a:cs typeface="Aharoni" panose="02010803020104030203" pitchFamily="2" charset="-79"/>
              </a:rPr>
              <a:t>Even </a:t>
            </a:r>
            <a:r>
              <a:rPr lang="en-US" dirty="0" err="1">
                <a:solidFill>
                  <a:srgbClr val="FFC000"/>
                </a:solidFill>
                <a:latin typeface="Aharoni" panose="02010803020104030203" pitchFamily="2" charset="-79"/>
                <a:cs typeface="Aharoni" panose="02010803020104030203" pitchFamily="2" charset="-79"/>
              </a:rPr>
              <a:t>voorstellen</a:t>
            </a:r>
            <a:r>
              <a:rPr lang="en-US" dirty="0">
                <a:solidFill>
                  <a:srgbClr val="FFC000"/>
                </a:solidFill>
                <a:latin typeface="Aharoni" panose="02010803020104030203" pitchFamily="2" charset="-79"/>
                <a:cs typeface="Aharoni" panose="02010803020104030203" pitchFamily="2" charset="-79"/>
              </a:rPr>
              <a:t> …</a:t>
            </a:r>
          </a:p>
        </p:txBody>
      </p:sp>
      <p:sp>
        <p:nvSpPr>
          <p:cNvPr id="3" name="Content Placeholder 2"/>
          <p:cNvSpPr>
            <a:spLocks noGrp="1"/>
          </p:cNvSpPr>
          <p:nvPr>
            <p:ph idx="1"/>
          </p:nvPr>
        </p:nvSpPr>
        <p:spPr>
          <a:xfrm>
            <a:off x="838199" y="2191940"/>
            <a:ext cx="10515600" cy="4351338"/>
          </a:xfrm>
        </p:spPr>
        <p:txBody>
          <a:bodyPr>
            <a:normAutofit/>
          </a:bodyPr>
          <a:lstStyle/>
          <a:p>
            <a:pPr marL="0" indent="0" algn="ctr">
              <a:buNone/>
            </a:pPr>
            <a:r>
              <a:rPr lang="en-US" sz="4800" dirty="0">
                <a:solidFill>
                  <a:schemeClr val="bg1"/>
                </a:solidFill>
                <a:latin typeface="Aharoni" panose="02010803020104030203" pitchFamily="2" charset="-79"/>
                <a:cs typeface="Aharoni" panose="02010803020104030203" pitchFamily="2" charset="-79"/>
              </a:rPr>
              <a:t>Wie </a:t>
            </a:r>
            <a:r>
              <a:rPr lang="en-US" sz="4800" dirty="0" err="1">
                <a:solidFill>
                  <a:schemeClr val="bg1"/>
                </a:solidFill>
                <a:latin typeface="Aharoni" panose="02010803020104030203" pitchFamily="2" charset="-79"/>
                <a:cs typeface="Aharoni" panose="02010803020104030203" pitchFamily="2" charset="-79"/>
              </a:rPr>
              <a:t>zijn</a:t>
            </a:r>
            <a:r>
              <a:rPr lang="en-US" sz="4800" dirty="0">
                <a:solidFill>
                  <a:schemeClr val="bg1"/>
                </a:solidFill>
                <a:latin typeface="Aharoni" panose="02010803020104030203" pitchFamily="2" charset="-79"/>
                <a:cs typeface="Aharoni" panose="02010803020104030203" pitchFamily="2" charset="-79"/>
              </a:rPr>
              <a:t> </a:t>
            </a:r>
            <a:r>
              <a:rPr lang="en-US" sz="4800" dirty="0" err="1">
                <a:solidFill>
                  <a:schemeClr val="bg1"/>
                </a:solidFill>
                <a:latin typeface="Aharoni" panose="02010803020104030203" pitchFamily="2" charset="-79"/>
                <a:cs typeface="Aharoni" panose="02010803020104030203" pitchFamily="2" charset="-79"/>
              </a:rPr>
              <a:t>wij</a:t>
            </a:r>
            <a:r>
              <a:rPr lang="en-US" sz="4800" dirty="0">
                <a:solidFill>
                  <a:schemeClr val="bg1"/>
                </a:solidFill>
                <a:latin typeface="Aharoni" panose="02010803020104030203" pitchFamily="2" charset="-79"/>
                <a:cs typeface="Aharoni" panose="02010803020104030203" pitchFamily="2" charset="-79"/>
              </a:rPr>
              <a:t> …</a:t>
            </a:r>
            <a:endParaRPr lang="en-US" sz="4800" b="1" i="1" u="sng" dirty="0">
              <a:solidFill>
                <a:schemeClr val="bg1"/>
              </a:solidFill>
              <a:latin typeface="Aharoni" panose="02010803020104030203" pitchFamily="2" charset="-79"/>
              <a:cs typeface="Aharoni" panose="02010803020104030203" pitchFamily="2" charset="-79"/>
            </a:endParaRPr>
          </a:p>
          <a:p>
            <a:pPr marL="0" indent="0" algn="ctr">
              <a:buNone/>
            </a:pPr>
            <a:r>
              <a:rPr lang="en-US" sz="4800" i="1" u="sng" dirty="0" err="1">
                <a:solidFill>
                  <a:schemeClr val="bg1"/>
                </a:solidFill>
                <a:latin typeface="Aharoni" panose="02010803020104030203" pitchFamily="2" charset="-79"/>
                <a:cs typeface="Aharoni" panose="02010803020104030203" pitchFamily="2" charset="-79"/>
              </a:rPr>
              <a:t>Dorpsinitiatief</a:t>
            </a:r>
            <a:r>
              <a:rPr lang="en-US" sz="4800" i="1" u="sng" dirty="0">
                <a:solidFill>
                  <a:schemeClr val="bg1"/>
                </a:solidFill>
                <a:latin typeface="Aharoni" panose="02010803020104030203" pitchFamily="2" charset="-79"/>
                <a:cs typeface="Aharoni" panose="02010803020104030203" pitchFamily="2" charset="-79"/>
              </a:rPr>
              <a:t> </a:t>
            </a:r>
            <a:r>
              <a:rPr lang="en-US" sz="4800" i="1" u="sng" dirty="0" err="1">
                <a:solidFill>
                  <a:schemeClr val="bg1"/>
                </a:solidFill>
                <a:latin typeface="Aharoni" panose="02010803020104030203" pitchFamily="2" charset="-79"/>
                <a:cs typeface="Aharoni" panose="02010803020104030203" pitchFamily="2" charset="-79"/>
              </a:rPr>
              <a:t>Lexmond</a:t>
            </a:r>
            <a:r>
              <a:rPr lang="en-US" dirty="0">
                <a:solidFill>
                  <a:schemeClr val="bg1"/>
                </a:solidFill>
                <a:latin typeface="Aharoni" panose="02010803020104030203" pitchFamily="2" charset="-79"/>
                <a:cs typeface="Aharoni" panose="02010803020104030203" pitchFamily="2" charset="-79"/>
              </a:rPr>
              <a:t/>
            </a:r>
            <a:br>
              <a:rPr lang="en-US" dirty="0">
                <a:solidFill>
                  <a:schemeClr val="bg1"/>
                </a:solidFill>
                <a:latin typeface="Aharoni" panose="02010803020104030203" pitchFamily="2" charset="-79"/>
                <a:cs typeface="Aharoni" panose="02010803020104030203" pitchFamily="2" charset="-79"/>
              </a:rPr>
            </a:br>
            <a:endParaRPr lang="en-US" dirty="0">
              <a:solidFill>
                <a:schemeClr val="bg1"/>
              </a:solidFill>
              <a:latin typeface="Aharoni" panose="02010803020104030203" pitchFamily="2" charset="-79"/>
              <a:cs typeface="Aharoni" panose="02010803020104030203" pitchFamily="2" charset="-79"/>
            </a:endParaRPr>
          </a:p>
        </p:txBody>
      </p:sp>
      <p:pic>
        <p:nvPicPr>
          <p:cNvPr id="1026" name="Afbeelding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4346" y="4260275"/>
            <a:ext cx="2411102" cy="17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0825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alpha val="10000"/>
          </a:schemeClr>
        </a:solidFill>
        <a:effectLst/>
      </p:bgPr>
    </p:bg>
    <p:spTree>
      <p:nvGrpSpPr>
        <p:cNvPr id="1" name=""/>
        <p:cNvGrpSpPr/>
        <p:nvPr/>
      </p:nvGrpSpPr>
      <p:grpSpPr>
        <a:xfrm>
          <a:off x="0" y="0"/>
          <a:ext cx="0" cy="0"/>
          <a:chOff x="0" y="0"/>
          <a:chExt cx="0" cy="0"/>
        </a:xfrm>
      </p:grpSpPr>
      <p:pic>
        <p:nvPicPr>
          <p:cNvPr id="5" name="Picture 2" descr="Xcellent - fase 4 in Lexmond 4128: Project te koop. - leuk! makelaars"/>
          <p:cNvPicPr>
            <a:picLocks noChangeAspect="1" noChangeArrowheads="1"/>
          </p:cNvPicPr>
          <p:nvPr/>
        </p:nvPicPr>
        <p:blipFill rotWithShape="1">
          <a:blip r:embed="rId2">
            <a:extLst>
              <a:ext uri="{28A0092B-C50C-407E-A947-70E740481C1C}">
                <a14:useLocalDpi xmlns:a14="http://schemas.microsoft.com/office/drawing/2010/main" val="0"/>
              </a:ext>
            </a:extLst>
          </a:blip>
          <a:srcRect t="8583" b="6822"/>
          <a:stretch/>
        </p:blipFill>
        <p:spPr bwMode="auto">
          <a:xfrm>
            <a:off x="0" y="-11151"/>
            <a:ext cx="12192000" cy="6869151"/>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6"/>
          <p:cNvSpPr/>
          <p:nvPr/>
        </p:nvSpPr>
        <p:spPr>
          <a:xfrm>
            <a:off x="706584" y="0"/>
            <a:ext cx="10661070" cy="6858000"/>
          </a:xfrm>
          <a:prstGeom prst="rect">
            <a:avLst/>
          </a:prstGeom>
          <a:solidFill>
            <a:schemeClr val="accent5">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a:xfrm>
            <a:off x="327687" y="426878"/>
            <a:ext cx="10160952" cy="1325563"/>
          </a:xfrm>
          <a:noFill/>
        </p:spPr>
        <p:txBody>
          <a:bodyPr/>
          <a:lstStyle/>
          <a:p>
            <a:pPr algn="ctr"/>
            <a:r>
              <a:rPr lang="en-US" dirty="0">
                <a:solidFill>
                  <a:srgbClr val="FFC000"/>
                </a:solidFill>
                <a:latin typeface="Aharoni" panose="02010803020104030203" pitchFamily="2" charset="-79"/>
                <a:cs typeface="Aharoni" panose="02010803020104030203" pitchFamily="2" charset="-79"/>
              </a:rPr>
              <a:t>Wat </a:t>
            </a:r>
            <a:r>
              <a:rPr lang="en-US" dirty="0" err="1">
                <a:solidFill>
                  <a:srgbClr val="FFC000"/>
                </a:solidFill>
                <a:latin typeface="Aharoni" panose="02010803020104030203" pitchFamily="2" charset="-79"/>
                <a:cs typeface="Aharoni" panose="02010803020104030203" pitchFamily="2" charset="-79"/>
              </a:rPr>
              <a:t>gaan</a:t>
            </a:r>
            <a:r>
              <a:rPr lang="en-US" dirty="0">
                <a:solidFill>
                  <a:srgbClr val="FFC000"/>
                </a:solidFill>
                <a:latin typeface="Aharoni" panose="02010803020104030203" pitchFamily="2" charset="-79"/>
                <a:cs typeface="Aharoni" panose="02010803020104030203" pitchFamily="2" charset="-79"/>
              </a:rPr>
              <a:t> we </a:t>
            </a:r>
            <a:r>
              <a:rPr lang="en-US" dirty="0" err="1">
                <a:solidFill>
                  <a:srgbClr val="FFC000"/>
                </a:solidFill>
                <a:latin typeface="Aharoni" panose="02010803020104030203" pitchFamily="2" charset="-79"/>
                <a:cs typeface="Aharoni" panose="02010803020104030203" pitchFamily="2" charset="-79"/>
              </a:rPr>
              <a:t>vanavond</a:t>
            </a:r>
            <a:r>
              <a:rPr lang="en-US" dirty="0">
                <a:solidFill>
                  <a:srgbClr val="FFC000"/>
                </a:solidFill>
                <a:latin typeface="Aharoni" panose="02010803020104030203" pitchFamily="2" charset="-79"/>
                <a:cs typeface="Aharoni" panose="02010803020104030203" pitchFamily="2" charset="-79"/>
              </a:rPr>
              <a:t> </a:t>
            </a:r>
            <a:r>
              <a:rPr lang="en-US" dirty="0" err="1">
                <a:solidFill>
                  <a:srgbClr val="FFC000"/>
                </a:solidFill>
                <a:latin typeface="Aharoni" panose="02010803020104030203" pitchFamily="2" charset="-79"/>
                <a:cs typeface="Aharoni" panose="02010803020104030203" pitchFamily="2" charset="-79"/>
              </a:rPr>
              <a:t>doen</a:t>
            </a:r>
            <a:r>
              <a:rPr lang="en-US" dirty="0">
                <a:solidFill>
                  <a:srgbClr val="FFC000"/>
                </a:solidFill>
                <a:latin typeface="Aharoni" panose="02010803020104030203" pitchFamily="2" charset="-79"/>
                <a:cs typeface="Aharoni" panose="02010803020104030203" pitchFamily="2" charset="-79"/>
              </a:rPr>
              <a:t>?</a:t>
            </a:r>
          </a:p>
        </p:txBody>
      </p:sp>
      <p:sp>
        <p:nvSpPr>
          <p:cNvPr id="6" name="Content Placeholder 2">
            <a:extLst>
              <a:ext uri="{FF2B5EF4-FFF2-40B4-BE49-F238E27FC236}">
                <a16:creationId xmlns="" xmlns:a16="http://schemas.microsoft.com/office/drawing/2014/main" id="{09E415DF-2351-493A-A241-7ADF703DC1DD}"/>
              </a:ext>
            </a:extLst>
          </p:cNvPr>
          <p:cNvSpPr>
            <a:spLocks noGrp="1"/>
          </p:cNvSpPr>
          <p:nvPr>
            <p:ph idx="1"/>
          </p:nvPr>
        </p:nvSpPr>
        <p:spPr>
          <a:xfrm>
            <a:off x="1257299" y="1883330"/>
            <a:ext cx="9486901" cy="4351338"/>
          </a:xfrm>
        </p:spPr>
        <p:txBody>
          <a:bodyPr>
            <a:normAutofit lnSpcReduction="10000"/>
          </a:bodyPr>
          <a:lstStyle/>
          <a:p>
            <a:r>
              <a:rPr lang="en-US" dirty="0">
                <a:solidFill>
                  <a:schemeClr val="bg1"/>
                </a:solidFill>
                <a:latin typeface="Eurostile LT" panose="02000603040000020004" pitchFamily="2" charset="0"/>
              </a:rPr>
              <a:t>We </a:t>
            </a:r>
            <a:r>
              <a:rPr lang="en-US" dirty="0" err="1">
                <a:solidFill>
                  <a:schemeClr val="bg1"/>
                </a:solidFill>
                <a:latin typeface="Eurostile LT" panose="02000603040000020004" pitchFamily="2" charset="0"/>
              </a:rPr>
              <a:t>gaan</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ons</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voorstellen</a:t>
            </a:r>
            <a:r>
              <a:rPr lang="en-US" dirty="0">
                <a:solidFill>
                  <a:schemeClr val="bg1"/>
                </a:solidFill>
                <a:latin typeface="Eurostile LT" panose="02000603040000020004" pitchFamily="2" charset="0"/>
              </a:rPr>
              <a:t> &amp; </a:t>
            </a:r>
            <a:r>
              <a:rPr lang="en-US" dirty="0" err="1">
                <a:solidFill>
                  <a:schemeClr val="bg1"/>
                </a:solidFill>
                <a:latin typeface="Eurostile LT" panose="02000603040000020004" pitchFamily="2" charset="0"/>
              </a:rPr>
              <a:t>vertellen</a:t>
            </a:r>
            <a:r>
              <a:rPr lang="en-US" dirty="0">
                <a:solidFill>
                  <a:schemeClr val="bg1"/>
                </a:solidFill>
                <a:latin typeface="Eurostile LT" panose="02000603040000020004" pitchFamily="2" charset="0"/>
              </a:rPr>
              <a:t> wat </a:t>
            </a:r>
            <a:r>
              <a:rPr lang="en-US" b="1" i="1" dirty="0">
                <a:solidFill>
                  <a:schemeClr val="bg1"/>
                </a:solidFill>
                <a:latin typeface="Eurostile LT" panose="02000603040000020004" pitchFamily="2" charset="0"/>
              </a:rPr>
              <a:t>Dorpsinitiatief</a:t>
            </a:r>
            <a:r>
              <a:rPr lang="en-US" dirty="0">
                <a:solidFill>
                  <a:schemeClr val="bg1"/>
                </a:solidFill>
                <a:latin typeface="Eurostile LT" panose="02000603040000020004" pitchFamily="2" charset="0"/>
              </a:rPr>
              <a:t> </a:t>
            </a:r>
            <a:r>
              <a:rPr lang="en-US" b="1" i="1" dirty="0">
                <a:solidFill>
                  <a:schemeClr val="bg1"/>
                </a:solidFill>
                <a:latin typeface="Eurostile LT" panose="02000603040000020004" pitchFamily="2" charset="0"/>
              </a:rPr>
              <a:t>Lexmond</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wil</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bereiken</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doelstelling</a:t>
            </a:r>
            <a:r>
              <a:rPr lang="en-US" dirty="0">
                <a:solidFill>
                  <a:schemeClr val="bg1"/>
                </a:solidFill>
                <a:latin typeface="Eurostile LT" panose="02000603040000020004" pitchFamily="2" charset="0"/>
              </a:rPr>
              <a:t>)</a:t>
            </a:r>
          </a:p>
          <a:p>
            <a:r>
              <a:rPr lang="en-US" dirty="0">
                <a:solidFill>
                  <a:schemeClr val="bg1"/>
                </a:solidFill>
                <a:latin typeface="Eurostile LT" panose="02000603040000020004" pitchFamily="2" charset="0"/>
              </a:rPr>
              <a:t>We </a:t>
            </a:r>
            <a:r>
              <a:rPr lang="en-US" dirty="0" err="1">
                <a:solidFill>
                  <a:schemeClr val="bg1"/>
                </a:solidFill>
                <a:latin typeface="Eurostile LT" panose="02000603040000020004" pitchFamily="2" charset="0"/>
              </a:rPr>
              <a:t>gaan</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ook</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vertellen</a:t>
            </a:r>
            <a:r>
              <a:rPr lang="en-US" dirty="0">
                <a:solidFill>
                  <a:schemeClr val="bg1"/>
                </a:solidFill>
                <a:latin typeface="Eurostile LT" panose="02000603040000020004" pitchFamily="2" charset="0"/>
              </a:rPr>
              <a:t> </a:t>
            </a:r>
            <a:r>
              <a:rPr lang="en-US" u="sng" dirty="0" err="1">
                <a:solidFill>
                  <a:schemeClr val="bg1"/>
                </a:solidFill>
                <a:latin typeface="Eurostile LT" panose="02000603040000020004" pitchFamily="2" charset="0"/>
              </a:rPr>
              <a:t>waarom</a:t>
            </a:r>
            <a:r>
              <a:rPr lang="en-US" u="sng" dirty="0">
                <a:solidFill>
                  <a:schemeClr val="bg1"/>
                </a:solidFill>
                <a:latin typeface="Eurostile LT" panose="02000603040000020004" pitchFamily="2" charset="0"/>
              </a:rPr>
              <a:t> </a:t>
            </a:r>
            <a:r>
              <a:rPr lang="en-US" b="1" i="1" dirty="0">
                <a:solidFill>
                  <a:schemeClr val="bg1"/>
                </a:solidFill>
                <a:latin typeface="Eurostile LT" panose="02000603040000020004" pitchFamily="2" charset="0"/>
              </a:rPr>
              <a:t>Dorpsinitiatief Lexmond </a:t>
            </a:r>
            <a:r>
              <a:rPr lang="en-US" dirty="0" err="1">
                <a:solidFill>
                  <a:schemeClr val="bg1"/>
                </a:solidFill>
                <a:latin typeface="Eurostile LT" panose="02000603040000020004" pitchFamily="2" charset="0"/>
              </a:rPr>
              <a:t>dit</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wil</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bereiken</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waarom</a:t>
            </a:r>
            <a:r>
              <a:rPr lang="en-US" dirty="0">
                <a:solidFill>
                  <a:schemeClr val="bg1"/>
                </a:solidFill>
                <a:latin typeface="Eurostile LT" panose="02000603040000020004" pitchFamily="2" charset="0"/>
              </a:rPr>
              <a:t> we </a:t>
            </a:r>
            <a:r>
              <a:rPr lang="en-US" dirty="0" err="1">
                <a:solidFill>
                  <a:schemeClr val="bg1"/>
                </a:solidFill>
                <a:latin typeface="Eurostile LT" panose="02000603040000020004" pitchFamily="2" charset="0"/>
              </a:rPr>
              <a:t>jullie</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hebben</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uitgenodigd</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en</a:t>
            </a:r>
            <a:r>
              <a:rPr lang="en-US" dirty="0">
                <a:solidFill>
                  <a:schemeClr val="bg1"/>
                </a:solidFill>
                <a:latin typeface="Eurostile LT" panose="02000603040000020004" pitchFamily="2" charset="0"/>
              </a:rPr>
              <a:t> wat </a:t>
            </a:r>
            <a:r>
              <a:rPr lang="en-US" dirty="0" err="1">
                <a:solidFill>
                  <a:schemeClr val="bg1"/>
                </a:solidFill>
                <a:latin typeface="Eurostile LT" panose="02000603040000020004" pitchFamily="2" charset="0"/>
              </a:rPr>
              <a:t>ons</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stappenplan</a:t>
            </a:r>
            <a:r>
              <a:rPr lang="en-US" dirty="0">
                <a:solidFill>
                  <a:schemeClr val="bg1"/>
                </a:solidFill>
                <a:latin typeface="Eurostile LT" panose="02000603040000020004" pitchFamily="2" charset="0"/>
              </a:rPr>
              <a:t> is</a:t>
            </a:r>
          </a:p>
          <a:p>
            <a:r>
              <a:rPr lang="en-US" dirty="0" err="1">
                <a:solidFill>
                  <a:schemeClr val="bg1"/>
                </a:solidFill>
                <a:latin typeface="Eurostile LT" panose="02000603040000020004" pitchFamily="2" charset="0"/>
              </a:rPr>
              <a:t>Pauze</a:t>
            </a:r>
            <a:endParaRPr lang="en-US" dirty="0">
              <a:solidFill>
                <a:schemeClr val="bg1"/>
              </a:solidFill>
              <a:latin typeface="Eurostile LT" panose="02000603040000020004" pitchFamily="2" charset="0"/>
            </a:endParaRPr>
          </a:p>
          <a:p>
            <a:r>
              <a:rPr lang="en-US" dirty="0">
                <a:solidFill>
                  <a:schemeClr val="bg1"/>
                </a:solidFill>
                <a:latin typeface="Eurostile LT" panose="02000603040000020004" pitchFamily="2" charset="0"/>
              </a:rPr>
              <a:t>Na de </a:t>
            </a:r>
            <a:r>
              <a:rPr lang="en-US" dirty="0" err="1">
                <a:solidFill>
                  <a:schemeClr val="bg1"/>
                </a:solidFill>
                <a:latin typeface="Eurostile LT" panose="02000603040000020004" pitchFamily="2" charset="0"/>
              </a:rPr>
              <a:t>pauze</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horen</a:t>
            </a:r>
            <a:r>
              <a:rPr lang="en-US" dirty="0">
                <a:solidFill>
                  <a:schemeClr val="bg1"/>
                </a:solidFill>
                <a:latin typeface="Eurostile LT" panose="02000603040000020004" pitchFamily="2" charset="0"/>
              </a:rPr>
              <a:t> we </a:t>
            </a:r>
            <a:r>
              <a:rPr lang="en-US" dirty="0" err="1">
                <a:solidFill>
                  <a:schemeClr val="bg1"/>
                </a:solidFill>
                <a:latin typeface="Eurostile LT" panose="02000603040000020004" pitchFamily="2" charset="0"/>
              </a:rPr>
              <a:t>graag</a:t>
            </a:r>
            <a:r>
              <a:rPr lang="en-US" dirty="0">
                <a:solidFill>
                  <a:schemeClr val="bg1"/>
                </a:solidFill>
                <a:latin typeface="Eurostile LT" panose="02000603040000020004" pitchFamily="2" charset="0"/>
              </a:rPr>
              <a:t> wat </a:t>
            </a:r>
            <a:r>
              <a:rPr lang="en-US" dirty="0" err="1">
                <a:solidFill>
                  <a:schemeClr val="bg1"/>
                </a:solidFill>
                <a:latin typeface="Eurostile LT" panose="02000603040000020004" pitchFamily="2" charset="0"/>
              </a:rPr>
              <a:t>jullie</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hiervan</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vinden</a:t>
            </a:r>
            <a:r>
              <a:rPr lang="en-US" dirty="0">
                <a:solidFill>
                  <a:schemeClr val="bg1"/>
                </a:solidFill>
                <a:latin typeface="Eurostile LT" panose="02000603040000020004" pitchFamily="2" charset="0"/>
              </a:rPr>
              <a:t> via </a:t>
            </a:r>
            <a:r>
              <a:rPr lang="en-US" dirty="0" err="1">
                <a:solidFill>
                  <a:schemeClr val="bg1"/>
                </a:solidFill>
                <a:latin typeface="Eurostile LT" panose="02000603040000020004" pitchFamily="2" charset="0"/>
              </a:rPr>
              <a:t>themasessies</a:t>
            </a:r>
            <a:endParaRPr lang="en-US" dirty="0">
              <a:solidFill>
                <a:schemeClr val="bg1"/>
              </a:solidFill>
              <a:latin typeface="Eurostile LT" panose="02000603040000020004" pitchFamily="2" charset="0"/>
            </a:endParaRPr>
          </a:p>
          <a:p>
            <a:r>
              <a:rPr lang="en-US" dirty="0">
                <a:solidFill>
                  <a:schemeClr val="bg1"/>
                </a:solidFill>
                <a:latin typeface="Eurostile LT" panose="02000603040000020004" pitchFamily="2" charset="0"/>
              </a:rPr>
              <a:t>En hoe </a:t>
            </a:r>
            <a:r>
              <a:rPr lang="en-US" dirty="0" err="1">
                <a:solidFill>
                  <a:schemeClr val="bg1"/>
                </a:solidFill>
                <a:latin typeface="Eurostile LT" panose="02000603040000020004" pitchFamily="2" charset="0"/>
              </a:rPr>
              <a:t>gaan</a:t>
            </a:r>
            <a:r>
              <a:rPr lang="en-US" dirty="0">
                <a:solidFill>
                  <a:schemeClr val="bg1"/>
                </a:solidFill>
                <a:latin typeface="Eurostile LT" panose="02000603040000020004" pitchFamily="2" charset="0"/>
              </a:rPr>
              <a:t> we nu </a:t>
            </a:r>
            <a:r>
              <a:rPr lang="en-US" dirty="0" err="1">
                <a:solidFill>
                  <a:schemeClr val="bg1"/>
                </a:solidFill>
                <a:latin typeface="Eurostile LT" panose="02000603040000020004" pitchFamily="2" charset="0"/>
              </a:rPr>
              <a:t>verder</a:t>
            </a:r>
            <a:r>
              <a:rPr lang="en-US" dirty="0">
                <a:solidFill>
                  <a:schemeClr val="bg1"/>
                </a:solidFill>
                <a:latin typeface="Eurostile LT" panose="02000603040000020004" pitchFamily="2" charset="0"/>
              </a:rPr>
              <a:t> ?</a:t>
            </a:r>
          </a:p>
          <a:p>
            <a:r>
              <a:rPr lang="en-US" dirty="0" err="1">
                <a:solidFill>
                  <a:schemeClr val="bg1"/>
                </a:solidFill>
                <a:latin typeface="Eurostile LT" panose="02000603040000020004" pitchFamily="2" charset="0"/>
              </a:rPr>
              <a:t>Einde</a:t>
            </a:r>
            <a:r>
              <a:rPr lang="en-US" dirty="0">
                <a:solidFill>
                  <a:schemeClr val="bg1"/>
                </a:solidFill>
                <a:latin typeface="Eurostile LT" panose="02000603040000020004" pitchFamily="2" charset="0"/>
              </a:rPr>
              <a:t> van de </a:t>
            </a:r>
            <a:r>
              <a:rPr lang="en-US" dirty="0" err="1">
                <a:solidFill>
                  <a:schemeClr val="bg1"/>
                </a:solidFill>
                <a:latin typeface="Eurostile LT" panose="02000603040000020004" pitchFamily="2" charset="0"/>
              </a:rPr>
              <a:t>avond</a:t>
            </a:r>
            <a:endParaRPr lang="en-US" dirty="0">
              <a:solidFill>
                <a:schemeClr val="bg1"/>
              </a:solidFill>
              <a:latin typeface="Eurostile LT" panose="02000603040000020004" pitchFamily="2" charset="0"/>
            </a:endParaRPr>
          </a:p>
          <a:p>
            <a:endParaRPr lang="en-US" dirty="0">
              <a:solidFill>
                <a:schemeClr val="bg1"/>
              </a:solidFill>
              <a:latin typeface="Eurostile LT" panose="02000603040000020004" pitchFamily="2" charset="0"/>
            </a:endParaRPr>
          </a:p>
          <a:p>
            <a:endParaRPr lang="en-US" dirty="0">
              <a:solidFill>
                <a:schemeClr val="bg1"/>
              </a:solidFill>
              <a:latin typeface="Eurostile LT" panose="02000603040000020004" pitchFamily="2" charset="0"/>
            </a:endParaRPr>
          </a:p>
          <a:p>
            <a:endParaRPr lang="en-US" dirty="0">
              <a:solidFill>
                <a:schemeClr val="bg1"/>
              </a:solidFill>
              <a:latin typeface="Eurostile LT" panose="02000603040000020004" pitchFamily="2" charset="0"/>
            </a:endParaRPr>
          </a:p>
          <a:p>
            <a:endParaRPr lang="en-US" dirty="0">
              <a:solidFill>
                <a:schemeClr val="bg1"/>
              </a:solidFill>
              <a:latin typeface="Eurostile LT" panose="02000603040000020004" pitchFamily="2" charset="0"/>
            </a:endParaRPr>
          </a:p>
        </p:txBody>
      </p:sp>
      <p:pic>
        <p:nvPicPr>
          <p:cNvPr id="8" name="Afbeelding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8855" y="187037"/>
            <a:ext cx="1647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3269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alpha val="10000"/>
          </a:schemeClr>
        </a:solidFill>
        <a:effectLst/>
      </p:bgPr>
    </p:bg>
    <p:spTree>
      <p:nvGrpSpPr>
        <p:cNvPr id="1" name=""/>
        <p:cNvGrpSpPr/>
        <p:nvPr/>
      </p:nvGrpSpPr>
      <p:grpSpPr>
        <a:xfrm>
          <a:off x="0" y="0"/>
          <a:ext cx="0" cy="0"/>
          <a:chOff x="0" y="0"/>
          <a:chExt cx="0" cy="0"/>
        </a:xfrm>
      </p:grpSpPr>
      <p:pic>
        <p:nvPicPr>
          <p:cNvPr id="6" name="Picture 2" descr="Xcellent - fase 4 in Lexmond 4128: Project te koop. - leuk! makelaars"/>
          <p:cNvPicPr>
            <a:picLocks noChangeAspect="1" noChangeArrowheads="1"/>
          </p:cNvPicPr>
          <p:nvPr/>
        </p:nvPicPr>
        <p:blipFill rotWithShape="1">
          <a:blip r:embed="rId2">
            <a:extLst>
              <a:ext uri="{28A0092B-C50C-407E-A947-70E740481C1C}">
                <a14:useLocalDpi xmlns:a14="http://schemas.microsoft.com/office/drawing/2010/main" val="0"/>
              </a:ext>
            </a:extLst>
          </a:blip>
          <a:srcRect t="8583" b="6822"/>
          <a:stretch/>
        </p:blipFill>
        <p:spPr bwMode="auto">
          <a:xfrm>
            <a:off x="0" y="-11151"/>
            <a:ext cx="12192000" cy="6869151"/>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6"/>
          <p:cNvSpPr/>
          <p:nvPr/>
        </p:nvSpPr>
        <p:spPr>
          <a:xfrm>
            <a:off x="737757" y="0"/>
            <a:ext cx="10661070" cy="6858000"/>
          </a:xfrm>
          <a:prstGeom prst="rect">
            <a:avLst/>
          </a:prstGeom>
          <a:solidFill>
            <a:schemeClr val="accent5">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a:xfrm>
            <a:off x="838200" y="285115"/>
            <a:ext cx="10160952" cy="1325563"/>
          </a:xfrm>
          <a:noFill/>
        </p:spPr>
        <p:txBody>
          <a:bodyPr/>
          <a:lstStyle/>
          <a:p>
            <a:pPr algn="ctr"/>
            <a:r>
              <a:rPr lang="en-US" dirty="0">
                <a:solidFill>
                  <a:srgbClr val="FFC000"/>
                </a:solidFill>
                <a:latin typeface="Aharoni" panose="02010803020104030203" pitchFamily="2" charset="-79"/>
                <a:cs typeface="Aharoni" panose="02010803020104030203" pitchFamily="2" charset="-79"/>
              </a:rPr>
              <a:t>En wat </a:t>
            </a:r>
            <a:r>
              <a:rPr lang="en-US" dirty="0" err="1">
                <a:solidFill>
                  <a:srgbClr val="FFC000"/>
                </a:solidFill>
                <a:latin typeface="Aharoni" panose="02010803020104030203" pitchFamily="2" charset="-79"/>
                <a:cs typeface="Aharoni" panose="02010803020104030203" pitchFamily="2" charset="-79"/>
              </a:rPr>
              <a:t>willen</a:t>
            </a:r>
            <a:r>
              <a:rPr lang="en-US" dirty="0">
                <a:solidFill>
                  <a:srgbClr val="FFC000"/>
                </a:solidFill>
                <a:latin typeface="Aharoni" panose="02010803020104030203" pitchFamily="2" charset="-79"/>
                <a:cs typeface="Aharoni" panose="02010803020104030203" pitchFamily="2" charset="-79"/>
              </a:rPr>
              <a:t> </a:t>
            </a:r>
            <a:r>
              <a:rPr lang="en-US" dirty="0" err="1">
                <a:solidFill>
                  <a:srgbClr val="FFC000"/>
                </a:solidFill>
                <a:latin typeface="Aharoni" panose="02010803020104030203" pitchFamily="2" charset="-79"/>
                <a:cs typeface="Aharoni" panose="02010803020104030203" pitchFamily="2" charset="-79"/>
              </a:rPr>
              <a:t>wij</a:t>
            </a:r>
            <a:r>
              <a:rPr lang="en-US" dirty="0">
                <a:solidFill>
                  <a:srgbClr val="FFC000"/>
                </a:solidFill>
                <a:latin typeface="Aharoni" panose="02010803020104030203" pitchFamily="2" charset="-79"/>
                <a:cs typeface="Aharoni" panose="02010803020104030203" pitchFamily="2" charset="-79"/>
              </a:rPr>
              <a:t>… </a:t>
            </a:r>
            <a:br>
              <a:rPr lang="en-US" dirty="0">
                <a:solidFill>
                  <a:srgbClr val="FFC000"/>
                </a:solidFill>
                <a:latin typeface="Aharoni" panose="02010803020104030203" pitchFamily="2" charset="-79"/>
                <a:cs typeface="Aharoni" panose="02010803020104030203" pitchFamily="2" charset="-79"/>
              </a:rPr>
            </a:br>
            <a:r>
              <a:rPr lang="en-US" sz="3300" dirty="0">
                <a:solidFill>
                  <a:srgbClr val="FFC000"/>
                </a:solidFill>
                <a:latin typeface="Aharoni" panose="02010803020104030203" pitchFamily="2" charset="-79"/>
                <a:cs typeface="Aharoni" panose="02010803020104030203" pitchFamily="2" charset="-79"/>
              </a:rPr>
              <a:t>(</a:t>
            </a:r>
            <a:r>
              <a:rPr lang="en-US" sz="3300" dirty="0" err="1">
                <a:solidFill>
                  <a:srgbClr val="FFC000"/>
                </a:solidFill>
                <a:latin typeface="Aharoni" panose="02010803020104030203" pitchFamily="2" charset="-79"/>
                <a:cs typeface="Aharoni" panose="02010803020104030203" pitchFamily="2" charset="-79"/>
              </a:rPr>
              <a:t>onze</a:t>
            </a:r>
            <a:r>
              <a:rPr lang="en-US" sz="3300" dirty="0">
                <a:solidFill>
                  <a:srgbClr val="FFC000"/>
                </a:solidFill>
                <a:latin typeface="Aharoni" panose="02010803020104030203" pitchFamily="2" charset="-79"/>
                <a:cs typeface="Aharoni" panose="02010803020104030203" pitchFamily="2" charset="-79"/>
              </a:rPr>
              <a:t> </a:t>
            </a:r>
            <a:r>
              <a:rPr lang="en-US" sz="3300" dirty="0" err="1">
                <a:solidFill>
                  <a:srgbClr val="FFC000"/>
                </a:solidFill>
                <a:latin typeface="Aharoni" panose="02010803020104030203" pitchFamily="2" charset="-79"/>
                <a:cs typeface="Aharoni" panose="02010803020104030203" pitchFamily="2" charset="-79"/>
              </a:rPr>
              <a:t>Doelstelling</a:t>
            </a:r>
            <a:r>
              <a:rPr lang="en-US" sz="3300" dirty="0">
                <a:solidFill>
                  <a:srgbClr val="FFC000"/>
                </a:solidFill>
                <a:latin typeface="Aharoni" panose="02010803020104030203" pitchFamily="2" charset="-79"/>
                <a:cs typeface="Aharoni" panose="02010803020104030203" pitchFamily="2" charset="-79"/>
              </a:rPr>
              <a:t>)</a:t>
            </a:r>
          </a:p>
        </p:txBody>
      </p:sp>
      <p:sp>
        <p:nvSpPr>
          <p:cNvPr id="5" name="Tekstvak 4">
            <a:extLst>
              <a:ext uri="{FF2B5EF4-FFF2-40B4-BE49-F238E27FC236}">
                <a16:creationId xmlns="" xmlns:a16="http://schemas.microsoft.com/office/drawing/2014/main" id="{DAA846DD-D52C-4560-8CEF-F8317F485E91}"/>
              </a:ext>
            </a:extLst>
          </p:cNvPr>
          <p:cNvSpPr txBox="1"/>
          <p:nvPr/>
        </p:nvSpPr>
        <p:spPr>
          <a:xfrm>
            <a:off x="1154430" y="1601246"/>
            <a:ext cx="9844722" cy="5262979"/>
          </a:xfrm>
          <a:prstGeom prst="rect">
            <a:avLst/>
          </a:prstGeom>
          <a:noFill/>
        </p:spPr>
        <p:txBody>
          <a:bodyPr wrap="square" rtlCol="0">
            <a:spAutoFit/>
          </a:bodyPr>
          <a:lstStyle/>
          <a:p>
            <a:r>
              <a:rPr lang="en-US" sz="2400" dirty="0">
                <a:solidFill>
                  <a:schemeClr val="bg1"/>
                </a:solidFill>
                <a:latin typeface="Eurostile LT" panose="02000603040000020004" pitchFamily="2" charset="0"/>
              </a:rPr>
              <a:t>Het </a:t>
            </a:r>
            <a:r>
              <a:rPr lang="en-US" sz="2400" b="1" i="1" dirty="0">
                <a:solidFill>
                  <a:schemeClr val="bg1"/>
                </a:solidFill>
                <a:latin typeface="Eurostile LT" panose="02000603040000020004" pitchFamily="2" charset="0"/>
              </a:rPr>
              <a:t>Dorpsinitiatief Lexmond </a:t>
            </a:r>
            <a:r>
              <a:rPr lang="en-US" sz="2400" dirty="0" err="1">
                <a:solidFill>
                  <a:schemeClr val="bg1"/>
                </a:solidFill>
                <a:latin typeface="Eurostile LT" panose="02000603040000020004" pitchFamily="2" charset="0"/>
              </a:rPr>
              <a:t>wil</a:t>
            </a:r>
            <a:r>
              <a:rPr lang="en-US" sz="2400" dirty="0">
                <a:solidFill>
                  <a:schemeClr val="bg1"/>
                </a:solidFill>
                <a:latin typeface="Eurostile LT" panose="02000603040000020004" pitchFamily="2" charset="0"/>
              </a:rPr>
              <a:t> </a:t>
            </a:r>
            <a:r>
              <a:rPr lang="en-US" sz="2400" dirty="0" err="1">
                <a:solidFill>
                  <a:schemeClr val="bg1"/>
                </a:solidFill>
                <a:latin typeface="Eurostile LT" panose="02000603040000020004" pitchFamily="2" charset="0"/>
              </a:rPr>
              <a:t>een</a:t>
            </a:r>
            <a:r>
              <a:rPr lang="en-US" sz="2400" dirty="0">
                <a:solidFill>
                  <a:schemeClr val="bg1"/>
                </a:solidFill>
                <a:latin typeface="Eurostile LT" panose="02000603040000020004" pitchFamily="2" charset="0"/>
              </a:rPr>
              <a:t> platform </a:t>
            </a:r>
            <a:r>
              <a:rPr lang="en-US" sz="2400" dirty="0" err="1">
                <a:solidFill>
                  <a:schemeClr val="bg1"/>
                </a:solidFill>
                <a:latin typeface="Eurostile LT" panose="02000603040000020004" pitchFamily="2" charset="0"/>
              </a:rPr>
              <a:t>opzetten</a:t>
            </a:r>
            <a:r>
              <a:rPr lang="en-US" sz="2400" dirty="0">
                <a:solidFill>
                  <a:schemeClr val="bg1"/>
                </a:solidFill>
                <a:latin typeface="Eurostile LT" panose="02000603040000020004" pitchFamily="2" charset="0"/>
              </a:rPr>
              <a:t>. </a:t>
            </a:r>
            <a:r>
              <a:rPr lang="en-US" sz="2400" dirty="0" err="1">
                <a:solidFill>
                  <a:schemeClr val="bg1"/>
                </a:solidFill>
                <a:latin typeface="Eurostile LT" panose="02000603040000020004" pitchFamily="2" charset="0"/>
              </a:rPr>
              <a:t>Dit</a:t>
            </a:r>
            <a:r>
              <a:rPr lang="en-US" sz="2400" dirty="0">
                <a:solidFill>
                  <a:schemeClr val="bg1"/>
                </a:solidFill>
                <a:latin typeface="Eurostile LT" panose="02000603040000020004" pitchFamily="2" charset="0"/>
              </a:rPr>
              <a:t> platform </a:t>
            </a:r>
            <a:r>
              <a:rPr lang="en-US" sz="2400" dirty="0" err="1">
                <a:solidFill>
                  <a:schemeClr val="bg1"/>
                </a:solidFill>
                <a:latin typeface="Eurostile LT" panose="02000603040000020004" pitchFamily="2" charset="0"/>
              </a:rPr>
              <a:t>overziet</a:t>
            </a:r>
            <a:r>
              <a:rPr lang="en-US" sz="2400" dirty="0">
                <a:solidFill>
                  <a:schemeClr val="bg1"/>
                </a:solidFill>
                <a:latin typeface="Eurostile LT" panose="02000603040000020004" pitchFamily="2" charset="0"/>
              </a:rPr>
              <a:t> de </a:t>
            </a:r>
            <a:r>
              <a:rPr lang="en-US" sz="2400" dirty="0" err="1">
                <a:solidFill>
                  <a:schemeClr val="bg1"/>
                </a:solidFill>
                <a:latin typeface="Eurostile LT" panose="02000603040000020004" pitchFamily="2" charset="0"/>
              </a:rPr>
              <a:t>gemeenschappelijke</a:t>
            </a:r>
            <a:r>
              <a:rPr lang="en-US" sz="2400" dirty="0">
                <a:solidFill>
                  <a:schemeClr val="bg1"/>
                </a:solidFill>
                <a:latin typeface="Eurostile LT" panose="02000603040000020004" pitchFamily="2" charset="0"/>
              </a:rPr>
              <a:t> </a:t>
            </a:r>
            <a:r>
              <a:rPr lang="en-US" sz="2400" dirty="0" err="1">
                <a:solidFill>
                  <a:schemeClr val="bg1"/>
                </a:solidFill>
                <a:latin typeface="Eurostile LT" panose="02000603040000020004" pitchFamily="2" charset="0"/>
              </a:rPr>
              <a:t>behoeften</a:t>
            </a:r>
            <a:r>
              <a:rPr lang="en-US" sz="2400" dirty="0">
                <a:solidFill>
                  <a:schemeClr val="bg1"/>
                </a:solidFill>
                <a:latin typeface="Eurostile LT" panose="02000603040000020004" pitchFamily="2" charset="0"/>
              </a:rPr>
              <a:t> en </a:t>
            </a:r>
            <a:r>
              <a:rPr lang="en-US" sz="2400" dirty="0" err="1">
                <a:solidFill>
                  <a:schemeClr val="bg1"/>
                </a:solidFill>
                <a:latin typeface="Eurostile LT" panose="02000603040000020004" pitchFamily="2" charset="0"/>
              </a:rPr>
              <a:t>bezwaren</a:t>
            </a:r>
            <a:r>
              <a:rPr lang="en-US" sz="2400" dirty="0">
                <a:solidFill>
                  <a:schemeClr val="bg1"/>
                </a:solidFill>
                <a:latin typeface="Eurostile LT" panose="02000603040000020004" pitchFamily="2" charset="0"/>
              </a:rPr>
              <a:t> van </a:t>
            </a:r>
            <a:r>
              <a:rPr lang="en-US" sz="2400" dirty="0" err="1">
                <a:solidFill>
                  <a:schemeClr val="bg1"/>
                </a:solidFill>
                <a:latin typeface="Eurostile LT" panose="02000603040000020004" pitchFamily="2" charset="0"/>
              </a:rPr>
              <a:t>Lexmondse</a:t>
            </a:r>
            <a:r>
              <a:rPr lang="en-US" sz="2400" dirty="0">
                <a:solidFill>
                  <a:schemeClr val="bg1"/>
                </a:solidFill>
                <a:latin typeface="Eurostile LT" panose="02000603040000020004" pitchFamily="2" charset="0"/>
              </a:rPr>
              <a:t> </a:t>
            </a:r>
            <a:r>
              <a:rPr lang="en-US" sz="2400" dirty="0" err="1">
                <a:solidFill>
                  <a:schemeClr val="bg1"/>
                </a:solidFill>
                <a:latin typeface="Eurostile LT" panose="02000603040000020004" pitchFamily="2" charset="0"/>
              </a:rPr>
              <a:t>inwoners</a:t>
            </a:r>
            <a:r>
              <a:rPr lang="en-US" sz="2400" dirty="0">
                <a:solidFill>
                  <a:schemeClr val="bg1"/>
                </a:solidFill>
                <a:latin typeface="Eurostile LT" panose="02000603040000020004" pitchFamily="2" charset="0"/>
              </a:rPr>
              <a:t>, </a:t>
            </a:r>
            <a:r>
              <a:rPr lang="en-US" sz="2400" dirty="0" err="1">
                <a:solidFill>
                  <a:schemeClr val="bg1"/>
                </a:solidFill>
                <a:latin typeface="Eurostile LT" panose="02000603040000020004" pitchFamily="2" charset="0"/>
              </a:rPr>
              <a:t>bedrijven</a:t>
            </a:r>
            <a:r>
              <a:rPr lang="en-US" sz="2400" dirty="0">
                <a:solidFill>
                  <a:schemeClr val="bg1"/>
                </a:solidFill>
                <a:latin typeface="Eurostile LT" panose="02000603040000020004" pitchFamily="2" charset="0"/>
              </a:rPr>
              <a:t>, </a:t>
            </a:r>
            <a:r>
              <a:rPr lang="en-US" sz="2400" dirty="0" err="1">
                <a:solidFill>
                  <a:schemeClr val="bg1"/>
                </a:solidFill>
                <a:latin typeface="Eurostile LT" panose="02000603040000020004" pitchFamily="2" charset="0"/>
              </a:rPr>
              <a:t>stichtingen</a:t>
            </a:r>
            <a:r>
              <a:rPr lang="en-US" sz="2400" dirty="0">
                <a:solidFill>
                  <a:schemeClr val="bg1"/>
                </a:solidFill>
                <a:latin typeface="Eurostile LT" panose="02000603040000020004" pitchFamily="2" charset="0"/>
              </a:rPr>
              <a:t>, </a:t>
            </a:r>
            <a:r>
              <a:rPr lang="en-US" sz="2400" dirty="0" err="1">
                <a:solidFill>
                  <a:schemeClr val="bg1"/>
                </a:solidFill>
                <a:latin typeface="Eurostile LT" panose="02000603040000020004" pitchFamily="2" charset="0"/>
              </a:rPr>
              <a:t>verenigingen</a:t>
            </a:r>
            <a:r>
              <a:rPr lang="en-US" sz="2400" dirty="0">
                <a:solidFill>
                  <a:schemeClr val="bg1"/>
                </a:solidFill>
                <a:latin typeface="Eurostile LT" panose="02000603040000020004" pitchFamily="2" charset="0"/>
              </a:rPr>
              <a:t> en </a:t>
            </a:r>
            <a:r>
              <a:rPr lang="en-US" sz="2400" dirty="0" err="1">
                <a:solidFill>
                  <a:schemeClr val="bg1"/>
                </a:solidFill>
                <a:latin typeface="Eurostile LT" panose="02000603040000020004" pitchFamily="2" charset="0"/>
              </a:rPr>
              <a:t>instellingen</a:t>
            </a:r>
            <a:r>
              <a:rPr lang="en-US" sz="2400" dirty="0">
                <a:solidFill>
                  <a:schemeClr val="bg1"/>
                </a:solidFill>
                <a:latin typeface="Eurostile LT" panose="02000603040000020004" pitchFamily="2" charset="0"/>
              </a:rPr>
              <a:t>. </a:t>
            </a:r>
            <a:r>
              <a:rPr lang="en-US" sz="2400" dirty="0" err="1">
                <a:solidFill>
                  <a:schemeClr val="bg1"/>
                </a:solidFill>
                <a:latin typeface="Eurostile LT" panose="02000603040000020004" pitchFamily="2" charset="0"/>
              </a:rPr>
              <a:t>Dit</a:t>
            </a:r>
            <a:r>
              <a:rPr lang="en-US" sz="2400" dirty="0">
                <a:solidFill>
                  <a:schemeClr val="bg1"/>
                </a:solidFill>
                <a:latin typeface="Eurostile LT" panose="02000603040000020004" pitchFamily="2" charset="0"/>
              </a:rPr>
              <a:t> om:</a:t>
            </a:r>
            <a:br>
              <a:rPr lang="en-US" sz="2400" dirty="0">
                <a:solidFill>
                  <a:schemeClr val="bg1"/>
                </a:solidFill>
                <a:latin typeface="Eurostile LT" panose="02000603040000020004" pitchFamily="2" charset="0"/>
              </a:rPr>
            </a:br>
            <a:endParaRPr lang="en-US" sz="2400" dirty="0">
              <a:solidFill>
                <a:schemeClr val="bg1"/>
              </a:solidFill>
              <a:latin typeface="Eurostile LT" panose="02000603040000020004" pitchFamily="2" charset="0"/>
            </a:endParaRPr>
          </a:p>
          <a:p>
            <a:pPr marL="514350" indent="-514350">
              <a:buFont typeface="+mj-lt"/>
              <a:buAutoNum type="arabicPeriod"/>
            </a:pPr>
            <a:r>
              <a:rPr lang="en-US" sz="2400" dirty="0">
                <a:solidFill>
                  <a:schemeClr val="bg1"/>
                </a:solidFill>
                <a:latin typeface="Eurostile LT" panose="02000603040000020004" pitchFamily="2" charset="0"/>
              </a:rPr>
              <a:t>Op </a:t>
            </a:r>
            <a:r>
              <a:rPr lang="en-US" sz="2400" dirty="0" err="1">
                <a:solidFill>
                  <a:schemeClr val="bg1"/>
                </a:solidFill>
                <a:latin typeface="Eurostile LT" panose="02000603040000020004" pitchFamily="2" charset="0"/>
              </a:rPr>
              <a:t>korte</a:t>
            </a:r>
            <a:r>
              <a:rPr lang="en-US" sz="2400" dirty="0">
                <a:solidFill>
                  <a:schemeClr val="bg1"/>
                </a:solidFill>
                <a:latin typeface="Eurostile LT" panose="02000603040000020004" pitchFamily="2" charset="0"/>
              </a:rPr>
              <a:t> </a:t>
            </a:r>
            <a:r>
              <a:rPr lang="en-US" sz="2400" dirty="0" err="1">
                <a:solidFill>
                  <a:schemeClr val="bg1"/>
                </a:solidFill>
                <a:latin typeface="Eurostile LT" panose="02000603040000020004" pitchFamily="2" charset="0"/>
              </a:rPr>
              <a:t>termijn</a:t>
            </a:r>
            <a:r>
              <a:rPr lang="en-US" sz="2400" dirty="0">
                <a:solidFill>
                  <a:schemeClr val="bg1"/>
                </a:solidFill>
                <a:latin typeface="Eurostile LT" panose="02000603040000020004" pitchFamily="2" charset="0"/>
              </a:rPr>
              <a:t> </a:t>
            </a:r>
            <a:r>
              <a:rPr lang="en-US" sz="2400" dirty="0" err="1">
                <a:solidFill>
                  <a:schemeClr val="bg1"/>
                </a:solidFill>
                <a:latin typeface="Eurostile LT" panose="02000603040000020004" pitchFamily="2" charset="0"/>
              </a:rPr>
              <a:t>wensen</a:t>
            </a:r>
            <a:r>
              <a:rPr lang="en-US" sz="2400" dirty="0">
                <a:solidFill>
                  <a:schemeClr val="bg1"/>
                </a:solidFill>
                <a:latin typeface="Eurostile LT" panose="02000603040000020004" pitchFamily="2" charset="0"/>
              </a:rPr>
              <a:t> </a:t>
            </a:r>
            <a:r>
              <a:rPr lang="en-US" sz="2400" dirty="0" err="1">
                <a:solidFill>
                  <a:schemeClr val="bg1"/>
                </a:solidFill>
                <a:latin typeface="Eurostile LT" panose="02000603040000020004" pitchFamily="2" charset="0"/>
              </a:rPr>
              <a:t>bij</a:t>
            </a:r>
            <a:r>
              <a:rPr lang="en-US" sz="2400" dirty="0">
                <a:solidFill>
                  <a:schemeClr val="bg1"/>
                </a:solidFill>
                <a:latin typeface="Eurostile LT" panose="02000603040000020004" pitchFamily="2" charset="0"/>
              </a:rPr>
              <a:t> de </a:t>
            </a:r>
            <a:r>
              <a:rPr lang="en-US" sz="2400" dirty="0" err="1">
                <a:solidFill>
                  <a:schemeClr val="bg1"/>
                </a:solidFill>
                <a:latin typeface="Eurostile LT" panose="02000603040000020004" pitchFamily="2" charset="0"/>
              </a:rPr>
              <a:t>gemeente</a:t>
            </a:r>
            <a:r>
              <a:rPr lang="en-US" sz="2400" dirty="0">
                <a:solidFill>
                  <a:schemeClr val="bg1"/>
                </a:solidFill>
                <a:latin typeface="Eurostile LT" panose="02000603040000020004" pitchFamily="2" charset="0"/>
              </a:rPr>
              <a:t> </a:t>
            </a:r>
            <a:r>
              <a:rPr lang="en-US" sz="2400" dirty="0" err="1">
                <a:solidFill>
                  <a:schemeClr val="bg1"/>
                </a:solidFill>
                <a:latin typeface="Eurostile LT" panose="02000603040000020004" pitchFamily="2" charset="0"/>
              </a:rPr>
              <a:t>Vijfheerenlanden</a:t>
            </a:r>
            <a:r>
              <a:rPr lang="en-US" sz="2400" dirty="0">
                <a:solidFill>
                  <a:schemeClr val="bg1"/>
                </a:solidFill>
                <a:latin typeface="Eurostile LT" panose="02000603040000020004" pitchFamily="2" charset="0"/>
              </a:rPr>
              <a:t> </a:t>
            </a:r>
            <a:r>
              <a:rPr lang="en-US" sz="2400" dirty="0" err="1">
                <a:solidFill>
                  <a:schemeClr val="bg1"/>
                </a:solidFill>
                <a:latin typeface="Eurostile LT" panose="02000603040000020004" pitchFamily="2" charset="0"/>
              </a:rPr>
              <a:t>kenbaar</a:t>
            </a:r>
            <a:r>
              <a:rPr lang="en-US" sz="2400" dirty="0">
                <a:solidFill>
                  <a:schemeClr val="bg1"/>
                </a:solidFill>
                <a:latin typeface="Eurostile LT" panose="02000603040000020004" pitchFamily="2" charset="0"/>
              </a:rPr>
              <a:t> </a:t>
            </a:r>
            <a:r>
              <a:rPr lang="en-US" sz="2400" dirty="0" err="1">
                <a:solidFill>
                  <a:schemeClr val="bg1"/>
                </a:solidFill>
                <a:latin typeface="Eurostile LT" panose="02000603040000020004" pitchFamily="2" charset="0"/>
              </a:rPr>
              <a:t>te</a:t>
            </a:r>
            <a:r>
              <a:rPr lang="en-US" sz="2400" dirty="0">
                <a:solidFill>
                  <a:schemeClr val="bg1"/>
                </a:solidFill>
                <a:latin typeface="Eurostile LT" panose="02000603040000020004" pitchFamily="2" charset="0"/>
              </a:rPr>
              <a:t> </a:t>
            </a:r>
            <a:r>
              <a:rPr lang="en-US" sz="2400" dirty="0" err="1">
                <a:solidFill>
                  <a:schemeClr val="bg1"/>
                </a:solidFill>
                <a:latin typeface="Eurostile LT" panose="02000603040000020004" pitchFamily="2" charset="0"/>
              </a:rPr>
              <a:t>maken</a:t>
            </a:r>
            <a:r>
              <a:rPr lang="en-US" sz="2400" dirty="0">
                <a:solidFill>
                  <a:schemeClr val="bg1"/>
                </a:solidFill>
                <a:latin typeface="Eurostile LT" panose="02000603040000020004" pitchFamily="2" charset="0"/>
              </a:rPr>
              <a:t/>
            </a:r>
            <a:br>
              <a:rPr lang="en-US" sz="2400" dirty="0">
                <a:solidFill>
                  <a:schemeClr val="bg1"/>
                </a:solidFill>
                <a:latin typeface="Eurostile LT" panose="02000603040000020004" pitchFamily="2" charset="0"/>
              </a:rPr>
            </a:br>
            <a:endParaRPr lang="en-US" sz="1200" dirty="0">
              <a:solidFill>
                <a:schemeClr val="bg1"/>
              </a:solidFill>
              <a:latin typeface="Eurostile LT" panose="02000603040000020004" pitchFamily="2" charset="0"/>
            </a:endParaRPr>
          </a:p>
          <a:p>
            <a:pPr marL="514350" indent="-514350">
              <a:buFont typeface="+mj-lt"/>
              <a:buAutoNum type="arabicPeriod"/>
            </a:pPr>
            <a:r>
              <a:rPr lang="en-US" sz="2400" dirty="0">
                <a:solidFill>
                  <a:schemeClr val="bg1"/>
                </a:solidFill>
                <a:latin typeface="Eurostile LT" panose="02000603040000020004" pitchFamily="2" charset="0"/>
              </a:rPr>
              <a:t>Tot </a:t>
            </a:r>
            <a:r>
              <a:rPr lang="en-US" sz="2400" dirty="0" err="1">
                <a:solidFill>
                  <a:schemeClr val="bg1"/>
                </a:solidFill>
                <a:latin typeface="Eurostile LT" panose="02000603040000020004" pitchFamily="2" charset="0"/>
              </a:rPr>
              <a:t>een</a:t>
            </a:r>
            <a:r>
              <a:rPr lang="en-US" sz="2400" dirty="0">
                <a:solidFill>
                  <a:schemeClr val="bg1"/>
                </a:solidFill>
                <a:latin typeface="Eurostile LT" panose="02000603040000020004" pitchFamily="2" charset="0"/>
              </a:rPr>
              <a:t> </a:t>
            </a:r>
            <a:r>
              <a:rPr lang="en-US" sz="2400" dirty="0" err="1">
                <a:solidFill>
                  <a:schemeClr val="bg1"/>
                </a:solidFill>
                <a:latin typeface="Eurostile LT" panose="02000603040000020004" pitchFamily="2" charset="0"/>
              </a:rPr>
              <a:t>lange</a:t>
            </a:r>
            <a:r>
              <a:rPr lang="en-US" sz="2400" dirty="0">
                <a:solidFill>
                  <a:schemeClr val="bg1"/>
                </a:solidFill>
                <a:latin typeface="Eurostile LT" panose="02000603040000020004" pitchFamily="2" charset="0"/>
              </a:rPr>
              <a:t> </a:t>
            </a:r>
            <a:r>
              <a:rPr lang="en-US" sz="2400" dirty="0" err="1">
                <a:solidFill>
                  <a:schemeClr val="bg1"/>
                </a:solidFill>
                <a:latin typeface="Eurostile LT" panose="02000603040000020004" pitchFamily="2" charset="0"/>
              </a:rPr>
              <a:t>termijn</a:t>
            </a:r>
            <a:r>
              <a:rPr lang="en-US" sz="2400" dirty="0">
                <a:solidFill>
                  <a:schemeClr val="bg1"/>
                </a:solidFill>
                <a:latin typeface="Eurostile LT" panose="02000603040000020004" pitchFamily="2" charset="0"/>
              </a:rPr>
              <a:t> </a:t>
            </a:r>
            <a:r>
              <a:rPr lang="en-US" sz="2400" dirty="0" err="1">
                <a:solidFill>
                  <a:schemeClr val="bg1"/>
                </a:solidFill>
                <a:latin typeface="Eurostile LT" panose="02000603040000020004" pitchFamily="2" charset="0"/>
              </a:rPr>
              <a:t>visie</a:t>
            </a:r>
            <a:r>
              <a:rPr lang="en-US" sz="2400" dirty="0">
                <a:solidFill>
                  <a:schemeClr val="bg1"/>
                </a:solidFill>
                <a:latin typeface="Eurostile LT" panose="02000603040000020004" pitchFamily="2" charset="0"/>
              </a:rPr>
              <a:t> </a:t>
            </a:r>
            <a:r>
              <a:rPr lang="en-US" sz="2400" dirty="0" err="1">
                <a:solidFill>
                  <a:schemeClr val="bg1"/>
                </a:solidFill>
                <a:latin typeface="Eurostile LT" panose="02000603040000020004" pitchFamily="2" charset="0"/>
              </a:rPr>
              <a:t>te</a:t>
            </a:r>
            <a:r>
              <a:rPr lang="en-US" sz="2400" dirty="0">
                <a:solidFill>
                  <a:schemeClr val="bg1"/>
                </a:solidFill>
                <a:latin typeface="Eurostile LT" panose="02000603040000020004" pitchFamily="2" charset="0"/>
              </a:rPr>
              <a:t> </a:t>
            </a:r>
            <a:r>
              <a:rPr lang="en-US" sz="2400" dirty="0" err="1">
                <a:solidFill>
                  <a:schemeClr val="bg1"/>
                </a:solidFill>
                <a:latin typeface="Eurostile LT" panose="02000603040000020004" pitchFamily="2" charset="0"/>
              </a:rPr>
              <a:t>komen</a:t>
            </a:r>
            <a:r>
              <a:rPr lang="en-US" sz="2400" dirty="0">
                <a:solidFill>
                  <a:schemeClr val="bg1"/>
                </a:solidFill>
                <a:latin typeface="Eurostile LT" panose="02000603040000020004" pitchFamily="2" charset="0"/>
              </a:rPr>
              <a:t>. </a:t>
            </a:r>
          </a:p>
          <a:p>
            <a:endParaRPr lang="en-US" sz="2400" b="1" i="1" dirty="0">
              <a:solidFill>
                <a:schemeClr val="bg1"/>
              </a:solidFill>
              <a:latin typeface="Eurostile LT" panose="02000603040000020004" pitchFamily="2" charset="0"/>
            </a:endParaRPr>
          </a:p>
          <a:p>
            <a:r>
              <a:rPr lang="en-US" sz="2400" b="1" i="1" dirty="0" err="1">
                <a:solidFill>
                  <a:schemeClr val="bg1"/>
                </a:solidFill>
                <a:latin typeface="Eurostile LT" panose="02000603040000020004" pitchFamily="2" charset="0"/>
              </a:rPr>
              <a:t>Dorpsinitiatief</a:t>
            </a:r>
            <a:r>
              <a:rPr lang="en-US" sz="2400" b="1" i="1" dirty="0">
                <a:solidFill>
                  <a:schemeClr val="bg1"/>
                </a:solidFill>
                <a:latin typeface="Eurostile LT" panose="02000603040000020004" pitchFamily="2" charset="0"/>
              </a:rPr>
              <a:t> </a:t>
            </a:r>
            <a:r>
              <a:rPr lang="en-US" sz="2400" b="1" i="1" dirty="0" err="1">
                <a:solidFill>
                  <a:schemeClr val="bg1"/>
                </a:solidFill>
                <a:latin typeface="Eurostile LT" panose="02000603040000020004" pitchFamily="2" charset="0"/>
              </a:rPr>
              <a:t>Lexmond</a:t>
            </a:r>
            <a:r>
              <a:rPr lang="en-US" sz="2400" b="1" i="1" dirty="0">
                <a:solidFill>
                  <a:schemeClr val="bg1"/>
                </a:solidFill>
                <a:latin typeface="Eurostile LT" panose="02000603040000020004" pitchFamily="2" charset="0"/>
              </a:rPr>
              <a:t> </a:t>
            </a:r>
            <a:r>
              <a:rPr lang="en-US" sz="2400" dirty="0">
                <a:solidFill>
                  <a:schemeClr val="bg1"/>
                </a:solidFill>
                <a:latin typeface="Eurostile LT" panose="02000603040000020004" pitchFamily="2" charset="0"/>
              </a:rPr>
              <a:t> </a:t>
            </a:r>
            <a:r>
              <a:rPr lang="en-US" sz="2400" dirty="0" err="1">
                <a:solidFill>
                  <a:schemeClr val="bg1"/>
                </a:solidFill>
                <a:latin typeface="Eurostile LT" panose="02000603040000020004" pitchFamily="2" charset="0"/>
              </a:rPr>
              <a:t>kan</a:t>
            </a:r>
            <a:r>
              <a:rPr lang="en-US" sz="2400" dirty="0">
                <a:solidFill>
                  <a:schemeClr val="bg1"/>
                </a:solidFill>
                <a:latin typeface="Eurostile LT" panose="02000603040000020004" pitchFamily="2" charset="0"/>
              </a:rPr>
              <a:t> </a:t>
            </a:r>
            <a:r>
              <a:rPr lang="en-US" sz="2400" dirty="0" err="1">
                <a:solidFill>
                  <a:schemeClr val="bg1"/>
                </a:solidFill>
                <a:latin typeface="Eurostile LT" panose="02000603040000020004" pitchFamily="2" charset="0"/>
              </a:rPr>
              <a:t>als</a:t>
            </a:r>
            <a:r>
              <a:rPr lang="en-US" sz="2400" dirty="0">
                <a:solidFill>
                  <a:schemeClr val="bg1"/>
                </a:solidFill>
                <a:latin typeface="Eurostile LT" panose="02000603040000020004" pitchFamily="2" charset="0"/>
              </a:rPr>
              <a:t> </a:t>
            </a:r>
            <a:r>
              <a:rPr lang="en-US" sz="2400" dirty="0" err="1">
                <a:solidFill>
                  <a:schemeClr val="bg1"/>
                </a:solidFill>
                <a:latin typeface="Eurostile LT" panose="02000603040000020004" pitchFamily="2" charset="0"/>
              </a:rPr>
              <a:t>eerste</a:t>
            </a:r>
            <a:r>
              <a:rPr lang="en-US" sz="2400" dirty="0">
                <a:solidFill>
                  <a:schemeClr val="bg1"/>
                </a:solidFill>
                <a:latin typeface="Eurostile LT" panose="02000603040000020004" pitchFamily="2" charset="0"/>
              </a:rPr>
              <a:t> </a:t>
            </a:r>
            <a:r>
              <a:rPr lang="en-US" sz="2400" dirty="0" err="1">
                <a:solidFill>
                  <a:schemeClr val="bg1"/>
                </a:solidFill>
                <a:latin typeface="Eurostile LT" panose="02000603040000020004" pitchFamily="2" charset="0"/>
              </a:rPr>
              <a:t>gesprekspartner</a:t>
            </a:r>
            <a:r>
              <a:rPr lang="en-US" sz="2400" dirty="0">
                <a:solidFill>
                  <a:schemeClr val="bg1"/>
                </a:solidFill>
                <a:latin typeface="Eurostile LT" panose="02000603040000020004" pitchFamily="2" charset="0"/>
              </a:rPr>
              <a:t> </a:t>
            </a:r>
            <a:r>
              <a:rPr lang="en-US" sz="2400" dirty="0" err="1">
                <a:solidFill>
                  <a:schemeClr val="bg1"/>
                </a:solidFill>
                <a:latin typeface="Eurostile LT" panose="02000603040000020004" pitchFamily="2" charset="0"/>
              </a:rPr>
              <a:t>richting</a:t>
            </a:r>
            <a:r>
              <a:rPr lang="en-US" sz="2400" dirty="0">
                <a:solidFill>
                  <a:schemeClr val="bg1"/>
                </a:solidFill>
                <a:latin typeface="Eurostile LT" panose="02000603040000020004" pitchFamily="2" charset="0"/>
              </a:rPr>
              <a:t> VHL </a:t>
            </a:r>
            <a:r>
              <a:rPr lang="en-US" sz="2400" dirty="0" err="1">
                <a:solidFill>
                  <a:schemeClr val="bg1"/>
                </a:solidFill>
                <a:latin typeface="Eurostile LT" panose="02000603040000020004" pitchFamily="2" charset="0"/>
              </a:rPr>
              <a:t>dienen</a:t>
            </a:r>
            <a:r>
              <a:rPr lang="en-US" sz="2400" dirty="0">
                <a:solidFill>
                  <a:schemeClr val="bg1"/>
                </a:solidFill>
                <a:latin typeface="Eurostile LT" panose="02000603040000020004" pitchFamily="2" charset="0"/>
              </a:rPr>
              <a:t>. </a:t>
            </a:r>
            <a:r>
              <a:rPr lang="en-US" sz="2400" dirty="0" err="1">
                <a:solidFill>
                  <a:schemeClr val="bg1"/>
                </a:solidFill>
                <a:latin typeface="Eurostile LT" panose="02000603040000020004" pitchFamily="2" charset="0"/>
              </a:rPr>
              <a:t>Dit</a:t>
            </a:r>
            <a:r>
              <a:rPr lang="en-US" sz="2400" dirty="0">
                <a:solidFill>
                  <a:schemeClr val="bg1"/>
                </a:solidFill>
                <a:latin typeface="Eurostile LT" panose="02000603040000020004" pitchFamily="2" charset="0"/>
              </a:rPr>
              <a:t> om Lexmond op </a:t>
            </a:r>
            <a:r>
              <a:rPr lang="en-US" sz="2400" dirty="0" err="1">
                <a:solidFill>
                  <a:schemeClr val="bg1"/>
                </a:solidFill>
                <a:latin typeface="Eurostile LT" panose="02000603040000020004" pitchFamily="2" charset="0"/>
              </a:rPr>
              <a:t>termijn</a:t>
            </a:r>
            <a:r>
              <a:rPr lang="en-US" sz="2400" dirty="0">
                <a:solidFill>
                  <a:schemeClr val="bg1"/>
                </a:solidFill>
                <a:latin typeface="Eurostile LT" panose="02000603040000020004" pitchFamily="2" charset="0"/>
              </a:rPr>
              <a:t> </a:t>
            </a:r>
            <a:r>
              <a:rPr lang="en-US" sz="2400" dirty="0" err="1">
                <a:solidFill>
                  <a:schemeClr val="bg1"/>
                </a:solidFill>
                <a:latin typeface="Eurostile LT" panose="02000603040000020004" pitchFamily="2" charset="0"/>
              </a:rPr>
              <a:t>een</a:t>
            </a:r>
            <a:r>
              <a:rPr lang="en-US" sz="2400" dirty="0">
                <a:solidFill>
                  <a:schemeClr val="bg1"/>
                </a:solidFill>
                <a:latin typeface="Eurostile LT" panose="02000603040000020004" pitchFamily="2" charset="0"/>
              </a:rPr>
              <a:t> </a:t>
            </a:r>
            <a:r>
              <a:rPr lang="en-US" sz="2400" dirty="0" err="1">
                <a:solidFill>
                  <a:schemeClr val="bg1"/>
                </a:solidFill>
                <a:latin typeface="Eurostile LT" panose="02000603040000020004" pitchFamily="2" charset="0"/>
              </a:rPr>
              <a:t>prettige</a:t>
            </a:r>
            <a:r>
              <a:rPr lang="en-US" sz="2400" dirty="0">
                <a:solidFill>
                  <a:schemeClr val="bg1"/>
                </a:solidFill>
                <a:latin typeface="Eurostile LT" panose="02000603040000020004" pitchFamily="2" charset="0"/>
              </a:rPr>
              <a:t>, </a:t>
            </a:r>
            <a:r>
              <a:rPr lang="en-US" sz="2400" dirty="0" err="1">
                <a:solidFill>
                  <a:schemeClr val="bg1"/>
                </a:solidFill>
                <a:latin typeface="Eurostile LT" panose="02000603040000020004" pitchFamily="2" charset="0"/>
              </a:rPr>
              <a:t>leefbare</a:t>
            </a:r>
            <a:r>
              <a:rPr lang="en-US" sz="2400" dirty="0">
                <a:solidFill>
                  <a:schemeClr val="bg1"/>
                </a:solidFill>
                <a:latin typeface="Eurostile LT" panose="02000603040000020004" pitchFamily="2" charset="0"/>
              </a:rPr>
              <a:t> </a:t>
            </a:r>
            <a:r>
              <a:rPr lang="en-US" sz="2400" dirty="0" err="1">
                <a:solidFill>
                  <a:schemeClr val="bg1"/>
                </a:solidFill>
                <a:latin typeface="Eurostile LT" panose="02000603040000020004" pitchFamily="2" charset="0"/>
              </a:rPr>
              <a:t>woonomgeving</a:t>
            </a:r>
            <a:r>
              <a:rPr lang="en-US" sz="2400" dirty="0">
                <a:solidFill>
                  <a:schemeClr val="bg1"/>
                </a:solidFill>
                <a:latin typeface="Eurostile LT" panose="02000603040000020004" pitchFamily="2" charset="0"/>
              </a:rPr>
              <a:t> </a:t>
            </a:r>
            <a:r>
              <a:rPr lang="en-US" sz="2400" dirty="0" err="1">
                <a:solidFill>
                  <a:schemeClr val="bg1"/>
                </a:solidFill>
                <a:latin typeface="Eurostile LT" panose="02000603040000020004" pitchFamily="2" charset="0"/>
              </a:rPr>
              <a:t>te</a:t>
            </a:r>
            <a:r>
              <a:rPr lang="en-US" sz="2400" dirty="0">
                <a:solidFill>
                  <a:schemeClr val="bg1"/>
                </a:solidFill>
                <a:latin typeface="Eurostile LT" panose="02000603040000020004" pitchFamily="2" charset="0"/>
              </a:rPr>
              <a:t> </a:t>
            </a:r>
            <a:r>
              <a:rPr lang="en-US" sz="2400" dirty="0" err="1">
                <a:solidFill>
                  <a:schemeClr val="bg1"/>
                </a:solidFill>
                <a:latin typeface="Eurostile LT" panose="02000603040000020004" pitchFamily="2" charset="0"/>
              </a:rPr>
              <a:t>creëren</a:t>
            </a:r>
            <a:r>
              <a:rPr lang="en-US" sz="2400" dirty="0">
                <a:solidFill>
                  <a:schemeClr val="bg1"/>
                </a:solidFill>
                <a:latin typeface="Eurostile LT" panose="02000603040000020004" pitchFamily="2" charset="0"/>
              </a:rPr>
              <a:t> met </a:t>
            </a:r>
            <a:r>
              <a:rPr lang="en-US" sz="2400" dirty="0" err="1">
                <a:solidFill>
                  <a:schemeClr val="bg1"/>
                </a:solidFill>
                <a:latin typeface="Eurostile LT" panose="02000603040000020004" pitchFamily="2" charset="0"/>
              </a:rPr>
              <a:t>behoud</a:t>
            </a:r>
            <a:r>
              <a:rPr lang="en-US" sz="2400" dirty="0">
                <a:solidFill>
                  <a:schemeClr val="bg1"/>
                </a:solidFill>
                <a:latin typeface="Eurostile LT" panose="02000603040000020004" pitchFamily="2" charset="0"/>
              </a:rPr>
              <a:t> van </a:t>
            </a:r>
            <a:r>
              <a:rPr lang="en-US" sz="2400" dirty="0" err="1">
                <a:solidFill>
                  <a:schemeClr val="bg1"/>
                </a:solidFill>
                <a:latin typeface="Eurostile LT" panose="02000603040000020004" pitchFamily="2" charset="0"/>
              </a:rPr>
              <a:t>een</a:t>
            </a:r>
            <a:r>
              <a:rPr lang="en-US" sz="2400" dirty="0">
                <a:solidFill>
                  <a:schemeClr val="bg1"/>
                </a:solidFill>
                <a:latin typeface="Eurostile LT" panose="02000603040000020004" pitchFamily="2" charset="0"/>
              </a:rPr>
              <a:t> eigen </a:t>
            </a:r>
            <a:r>
              <a:rPr lang="en-US" sz="2400" dirty="0" err="1">
                <a:solidFill>
                  <a:schemeClr val="bg1"/>
                </a:solidFill>
                <a:latin typeface="Eurostile LT" panose="02000603040000020004" pitchFamily="2" charset="0"/>
              </a:rPr>
              <a:t>entiteit</a:t>
            </a:r>
            <a:r>
              <a:rPr lang="en-US" sz="2400" dirty="0">
                <a:solidFill>
                  <a:schemeClr val="bg1"/>
                </a:solidFill>
                <a:latin typeface="Eurostile LT" panose="02000603040000020004" pitchFamily="2" charset="0"/>
              </a:rPr>
              <a:t>, </a:t>
            </a:r>
            <a:r>
              <a:rPr lang="en-US" sz="2400" dirty="0" err="1">
                <a:solidFill>
                  <a:schemeClr val="bg1"/>
                </a:solidFill>
                <a:latin typeface="Eurostile LT" panose="02000603040000020004" pitchFamily="2" charset="0"/>
              </a:rPr>
              <a:t>natuur</a:t>
            </a:r>
            <a:r>
              <a:rPr lang="en-US" sz="2400" dirty="0">
                <a:solidFill>
                  <a:schemeClr val="bg1"/>
                </a:solidFill>
                <a:latin typeface="Eurostile LT" panose="02000603040000020004" pitchFamily="2" charset="0"/>
              </a:rPr>
              <a:t>, </a:t>
            </a:r>
            <a:r>
              <a:rPr lang="en-US" sz="2400" dirty="0" err="1">
                <a:solidFill>
                  <a:schemeClr val="bg1"/>
                </a:solidFill>
                <a:latin typeface="Eurostile LT" panose="02000603040000020004" pitchFamily="2" charset="0"/>
              </a:rPr>
              <a:t>ondernemerschap</a:t>
            </a:r>
            <a:r>
              <a:rPr lang="en-US" sz="2400" dirty="0">
                <a:solidFill>
                  <a:schemeClr val="bg1"/>
                </a:solidFill>
                <a:latin typeface="Eurostile LT" panose="02000603040000020004" pitchFamily="2" charset="0"/>
              </a:rPr>
              <a:t> </a:t>
            </a:r>
            <a:r>
              <a:rPr lang="en-US" sz="2400" dirty="0" err="1">
                <a:solidFill>
                  <a:schemeClr val="bg1"/>
                </a:solidFill>
                <a:latin typeface="Eurostile LT" panose="02000603040000020004" pitchFamily="2" charset="0"/>
              </a:rPr>
              <a:t>en</a:t>
            </a:r>
            <a:r>
              <a:rPr lang="en-US" sz="2400" dirty="0">
                <a:solidFill>
                  <a:schemeClr val="bg1"/>
                </a:solidFill>
                <a:latin typeface="Eurostile LT" panose="02000603040000020004" pitchFamily="2" charset="0"/>
              </a:rPr>
              <a:t> </a:t>
            </a:r>
            <a:r>
              <a:rPr lang="en-US" sz="2400" dirty="0" err="1">
                <a:solidFill>
                  <a:schemeClr val="bg1"/>
                </a:solidFill>
                <a:latin typeface="Eurostile LT" panose="02000603040000020004" pitchFamily="2" charset="0"/>
              </a:rPr>
              <a:t>werk</a:t>
            </a:r>
            <a:endParaRPr lang="nl-NL" sz="2400" dirty="0">
              <a:solidFill>
                <a:schemeClr val="bg1"/>
              </a:solidFill>
              <a:latin typeface="Eurostile LT" panose="02000603040000020004" pitchFamily="2" charset="0"/>
            </a:endParaRPr>
          </a:p>
        </p:txBody>
      </p:sp>
      <p:pic>
        <p:nvPicPr>
          <p:cNvPr id="8" name="Afbeelding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8855" y="187037"/>
            <a:ext cx="1647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2693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alpha val="10000"/>
          </a:schemeClr>
        </a:solidFill>
        <a:effectLst/>
      </p:bgPr>
    </p:bg>
    <p:spTree>
      <p:nvGrpSpPr>
        <p:cNvPr id="1" name=""/>
        <p:cNvGrpSpPr/>
        <p:nvPr/>
      </p:nvGrpSpPr>
      <p:grpSpPr>
        <a:xfrm>
          <a:off x="0" y="0"/>
          <a:ext cx="0" cy="0"/>
          <a:chOff x="0" y="0"/>
          <a:chExt cx="0" cy="0"/>
        </a:xfrm>
      </p:grpSpPr>
      <p:pic>
        <p:nvPicPr>
          <p:cNvPr id="6" name="Picture 2" descr="Xcellent - fase 4 in Lexmond 4128: Project te koop. - leuk! makelaars"/>
          <p:cNvPicPr>
            <a:picLocks noChangeAspect="1" noChangeArrowheads="1"/>
          </p:cNvPicPr>
          <p:nvPr/>
        </p:nvPicPr>
        <p:blipFill rotWithShape="1">
          <a:blip r:embed="rId2">
            <a:extLst>
              <a:ext uri="{28A0092B-C50C-407E-A947-70E740481C1C}">
                <a14:useLocalDpi xmlns:a14="http://schemas.microsoft.com/office/drawing/2010/main" val="0"/>
              </a:ext>
            </a:extLst>
          </a:blip>
          <a:srcRect t="8583" b="6822"/>
          <a:stretch/>
        </p:blipFill>
        <p:spPr bwMode="auto">
          <a:xfrm>
            <a:off x="0" y="-11151"/>
            <a:ext cx="12192000" cy="6869151"/>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6"/>
          <p:cNvSpPr/>
          <p:nvPr/>
        </p:nvSpPr>
        <p:spPr>
          <a:xfrm>
            <a:off x="737757" y="0"/>
            <a:ext cx="10661070" cy="6858000"/>
          </a:xfrm>
          <a:prstGeom prst="rect">
            <a:avLst/>
          </a:prstGeom>
          <a:solidFill>
            <a:schemeClr val="accent5">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a:xfrm>
            <a:off x="907097" y="346191"/>
            <a:ext cx="10160952" cy="1325563"/>
          </a:xfrm>
          <a:noFill/>
        </p:spPr>
        <p:txBody>
          <a:bodyPr/>
          <a:lstStyle/>
          <a:p>
            <a:pPr algn="ctr"/>
            <a:r>
              <a:rPr lang="en-US" dirty="0">
                <a:solidFill>
                  <a:srgbClr val="FFC000"/>
                </a:solidFill>
                <a:latin typeface="Aharoni" panose="02010803020104030203" pitchFamily="2" charset="-79"/>
                <a:cs typeface="Aharoni" panose="02010803020104030203" pitchFamily="2" charset="-79"/>
              </a:rPr>
              <a:t>Wat is het </a:t>
            </a:r>
            <a:r>
              <a:rPr lang="en-US" dirty="0" err="1">
                <a:solidFill>
                  <a:srgbClr val="FFC000"/>
                </a:solidFill>
                <a:latin typeface="Aharoni" panose="02010803020104030203" pitchFamily="2" charset="-79"/>
                <a:cs typeface="Aharoni" panose="02010803020104030203" pitchFamily="2" charset="-79"/>
              </a:rPr>
              <a:t>succes</a:t>
            </a:r>
            <a:r>
              <a:rPr lang="en-US" dirty="0">
                <a:solidFill>
                  <a:srgbClr val="FFC000"/>
                </a:solidFill>
                <a:latin typeface="Aharoni" panose="02010803020104030203" pitchFamily="2" charset="-79"/>
                <a:cs typeface="Aharoni" panose="02010803020104030203" pitchFamily="2" charset="-79"/>
              </a:rPr>
              <a:t> van </a:t>
            </a:r>
            <a:br>
              <a:rPr lang="en-US" dirty="0">
                <a:solidFill>
                  <a:srgbClr val="FFC000"/>
                </a:solidFill>
                <a:latin typeface="Aharoni" panose="02010803020104030203" pitchFamily="2" charset="-79"/>
                <a:cs typeface="Aharoni" panose="02010803020104030203" pitchFamily="2" charset="-79"/>
              </a:rPr>
            </a:br>
            <a:r>
              <a:rPr lang="en-US" dirty="0" err="1">
                <a:solidFill>
                  <a:srgbClr val="FFC000"/>
                </a:solidFill>
                <a:latin typeface="Aharoni" panose="02010803020104030203" pitchFamily="2" charset="-79"/>
                <a:cs typeface="Aharoni" panose="02010803020104030203" pitchFamily="2" charset="-79"/>
              </a:rPr>
              <a:t>vanavond</a:t>
            </a:r>
            <a:r>
              <a:rPr lang="en-US" dirty="0">
                <a:solidFill>
                  <a:srgbClr val="FFC000"/>
                </a:solidFill>
                <a:latin typeface="Aharoni" panose="02010803020104030203" pitchFamily="2" charset="-79"/>
                <a:cs typeface="Aharoni" panose="02010803020104030203" pitchFamily="2" charset="-79"/>
              </a:rPr>
              <a:t>?</a:t>
            </a:r>
          </a:p>
        </p:txBody>
      </p:sp>
      <p:sp>
        <p:nvSpPr>
          <p:cNvPr id="5" name="Tekstvak 4">
            <a:extLst>
              <a:ext uri="{FF2B5EF4-FFF2-40B4-BE49-F238E27FC236}">
                <a16:creationId xmlns="" xmlns:a16="http://schemas.microsoft.com/office/drawing/2014/main" id="{DAA846DD-D52C-4560-8CEF-F8317F485E91}"/>
              </a:ext>
            </a:extLst>
          </p:cNvPr>
          <p:cNvSpPr txBox="1"/>
          <p:nvPr/>
        </p:nvSpPr>
        <p:spPr>
          <a:xfrm>
            <a:off x="1348740" y="2064554"/>
            <a:ext cx="9532620" cy="4616648"/>
          </a:xfrm>
          <a:prstGeom prst="rect">
            <a:avLst/>
          </a:prstGeom>
          <a:noFill/>
        </p:spPr>
        <p:txBody>
          <a:bodyPr wrap="square" rtlCol="0">
            <a:spAutoFit/>
          </a:bodyPr>
          <a:lstStyle/>
          <a:p>
            <a:pPr marL="285750" indent="-285750">
              <a:buFont typeface="Arial" panose="020B0604020202020204" pitchFamily="34" charset="0"/>
              <a:buChar char="•"/>
            </a:pPr>
            <a:r>
              <a:rPr lang="nl-NL" sz="2400" dirty="0">
                <a:solidFill>
                  <a:schemeClr val="bg1"/>
                </a:solidFill>
                <a:latin typeface="Eurostile LT" panose="02000603040000020004" pitchFamily="2" charset="0"/>
              </a:rPr>
              <a:t>Als de belangstellenden vanavond ons initiatief begrijpen en ondersteunen</a:t>
            </a:r>
            <a:br>
              <a:rPr lang="nl-NL" sz="2400" dirty="0">
                <a:solidFill>
                  <a:schemeClr val="bg1"/>
                </a:solidFill>
                <a:latin typeface="Eurostile LT" panose="02000603040000020004" pitchFamily="2" charset="0"/>
              </a:rPr>
            </a:br>
            <a:endParaRPr lang="nl-NL" sz="2400" dirty="0">
              <a:solidFill>
                <a:schemeClr val="bg1"/>
              </a:solidFill>
              <a:latin typeface="Eurostile LT" panose="02000603040000020004" pitchFamily="2" charset="0"/>
            </a:endParaRPr>
          </a:p>
          <a:p>
            <a:pPr marL="285750" indent="-285750">
              <a:buFont typeface="Arial" panose="020B0604020202020204" pitchFamily="34" charset="0"/>
              <a:buChar char="•"/>
            </a:pPr>
            <a:r>
              <a:rPr lang="nl-NL" sz="2400" dirty="0">
                <a:solidFill>
                  <a:schemeClr val="bg1"/>
                </a:solidFill>
                <a:latin typeface="Eurostile LT" panose="02000603040000020004" pitchFamily="2" charset="0"/>
              </a:rPr>
              <a:t>Als er gegadigden zijn die actief dit initiatief gaan uitdragen en participeren</a:t>
            </a:r>
            <a:br>
              <a:rPr lang="nl-NL" sz="2400" dirty="0">
                <a:solidFill>
                  <a:schemeClr val="bg1"/>
                </a:solidFill>
                <a:latin typeface="Eurostile LT" panose="02000603040000020004" pitchFamily="2" charset="0"/>
              </a:rPr>
            </a:br>
            <a:endParaRPr lang="nl-NL" sz="2400" dirty="0">
              <a:solidFill>
                <a:schemeClr val="bg1"/>
              </a:solidFill>
              <a:latin typeface="Eurostile LT" panose="02000603040000020004" pitchFamily="2" charset="0"/>
            </a:endParaRPr>
          </a:p>
          <a:p>
            <a:pPr marL="285750" indent="-285750">
              <a:buFont typeface="Arial" panose="020B0604020202020204" pitchFamily="34" charset="0"/>
              <a:buChar char="•"/>
            </a:pPr>
            <a:r>
              <a:rPr lang="nl-NL" sz="2400" dirty="0">
                <a:solidFill>
                  <a:schemeClr val="bg1"/>
                </a:solidFill>
                <a:latin typeface="Eurostile LT" panose="02000603040000020004" pitchFamily="2" charset="0"/>
              </a:rPr>
              <a:t>Als we allemaal begrijpen dat niet alle wensen (op korte termijn) worden ingevuld maar….</a:t>
            </a:r>
            <a:r>
              <a:rPr lang="nl-NL" sz="2400" b="1" i="1" dirty="0">
                <a:solidFill>
                  <a:schemeClr val="bg1"/>
                </a:solidFill>
                <a:latin typeface="Eurostile LT" panose="02000603040000020004" pitchFamily="2" charset="0"/>
              </a:rPr>
              <a:t>dat er in de toekomst wel een Lexmonds platform is waarmee we Lexmond sterk kunnen vertegenwoordigen bij de gemeente </a:t>
            </a:r>
            <a:r>
              <a:rPr lang="nl-NL" sz="2400" b="1" i="1" dirty="0" err="1">
                <a:solidFill>
                  <a:schemeClr val="bg1"/>
                </a:solidFill>
                <a:latin typeface="Eurostile LT" panose="02000603040000020004" pitchFamily="2" charset="0"/>
              </a:rPr>
              <a:t>Vijfheerenlanden</a:t>
            </a:r>
            <a:r>
              <a:rPr lang="nl-NL" dirty="0">
                <a:solidFill>
                  <a:schemeClr val="bg1"/>
                </a:solidFill>
                <a:latin typeface="Eurostile LT" panose="02000603040000020004" pitchFamily="2" charset="0"/>
              </a:rPr>
              <a:t/>
            </a:r>
            <a:br>
              <a:rPr lang="nl-NL" dirty="0">
                <a:solidFill>
                  <a:schemeClr val="bg1"/>
                </a:solidFill>
                <a:latin typeface="Eurostile LT" panose="02000603040000020004" pitchFamily="2" charset="0"/>
              </a:rPr>
            </a:br>
            <a:endParaRPr lang="nl-NL" dirty="0">
              <a:solidFill>
                <a:schemeClr val="bg1"/>
              </a:solidFill>
              <a:latin typeface="Eurostile LT" panose="02000603040000020004" pitchFamily="2" charset="0"/>
            </a:endParaRPr>
          </a:p>
          <a:p>
            <a:pPr marL="285750" indent="-285750">
              <a:buFont typeface="Arial" panose="020B0604020202020204" pitchFamily="34" charset="0"/>
              <a:buChar char="•"/>
            </a:pPr>
            <a:endParaRPr lang="nl-NL" dirty="0">
              <a:solidFill>
                <a:schemeClr val="bg1"/>
              </a:solidFill>
              <a:latin typeface="Eurostile LT" panose="02000603040000020004" pitchFamily="2" charset="0"/>
            </a:endParaRPr>
          </a:p>
          <a:p>
            <a:pPr marL="285750" indent="-285750">
              <a:buFont typeface="Arial" panose="020B0604020202020204" pitchFamily="34" charset="0"/>
              <a:buChar char="•"/>
            </a:pPr>
            <a:endParaRPr lang="nl-NL" dirty="0">
              <a:solidFill>
                <a:schemeClr val="bg1"/>
              </a:solidFill>
              <a:latin typeface="Eurostile LT" panose="02000603040000020004" pitchFamily="2" charset="0"/>
            </a:endParaRPr>
          </a:p>
        </p:txBody>
      </p:sp>
      <p:pic>
        <p:nvPicPr>
          <p:cNvPr id="8" name="Afbeelding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8855" y="187037"/>
            <a:ext cx="1647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3297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alpha val="10000"/>
          </a:schemeClr>
        </a:solidFill>
        <a:effectLst/>
      </p:bgPr>
    </p:bg>
    <p:spTree>
      <p:nvGrpSpPr>
        <p:cNvPr id="1" name=""/>
        <p:cNvGrpSpPr/>
        <p:nvPr/>
      </p:nvGrpSpPr>
      <p:grpSpPr>
        <a:xfrm>
          <a:off x="0" y="0"/>
          <a:ext cx="0" cy="0"/>
          <a:chOff x="0" y="0"/>
          <a:chExt cx="0" cy="0"/>
        </a:xfrm>
      </p:grpSpPr>
      <p:pic>
        <p:nvPicPr>
          <p:cNvPr id="5" name="Picture 2" descr="Xcellent - fase 4 in Lexmond 4128: Project te koop. - leuk! makelaars"/>
          <p:cNvPicPr>
            <a:picLocks noChangeAspect="1" noChangeArrowheads="1"/>
          </p:cNvPicPr>
          <p:nvPr/>
        </p:nvPicPr>
        <p:blipFill rotWithShape="1">
          <a:blip r:embed="rId2">
            <a:extLst>
              <a:ext uri="{28A0092B-C50C-407E-A947-70E740481C1C}">
                <a14:useLocalDpi xmlns:a14="http://schemas.microsoft.com/office/drawing/2010/main" val="0"/>
              </a:ext>
            </a:extLst>
          </a:blip>
          <a:srcRect t="8583" b="6822"/>
          <a:stretch/>
        </p:blipFill>
        <p:spPr bwMode="auto">
          <a:xfrm>
            <a:off x="0" y="-11151"/>
            <a:ext cx="12192000" cy="6869151"/>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p:cNvSpPr/>
          <p:nvPr/>
        </p:nvSpPr>
        <p:spPr>
          <a:xfrm>
            <a:off x="737757" y="0"/>
            <a:ext cx="10661070" cy="6858000"/>
          </a:xfrm>
          <a:prstGeom prst="rect">
            <a:avLst/>
          </a:prstGeom>
          <a:solidFill>
            <a:schemeClr val="accent5">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a:xfrm>
            <a:off x="838200" y="365125"/>
            <a:ext cx="10160952" cy="1325563"/>
          </a:xfrm>
          <a:noFill/>
        </p:spPr>
        <p:txBody>
          <a:bodyPr/>
          <a:lstStyle/>
          <a:p>
            <a:pPr algn="ctr"/>
            <a:r>
              <a:rPr lang="en-US" dirty="0">
                <a:solidFill>
                  <a:srgbClr val="FFC000"/>
                </a:solidFill>
                <a:latin typeface="Aharoni" panose="02010803020104030203" pitchFamily="2" charset="-79"/>
                <a:cs typeface="Aharoni" panose="02010803020104030203" pitchFamily="2" charset="-79"/>
              </a:rPr>
              <a:t>En </a:t>
            </a:r>
            <a:r>
              <a:rPr lang="en-US" dirty="0" err="1">
                <a:solidFill>
                  <a:srgbClr val="FFC000"/>
                </a:solidFill>
                <a:latin typeface="Aharoni" panose="02010803020104030203" pitchFamily="2" charset="-79"/>
                <a:cs typeface="Aharoni" panose="02010803020104030203" pitchFamily="2" charset="-79"/>
              </a:rPr>
              <a:t>waarom</a:t>
            </a:r>
            <a:r>
              <a:rPr lang="en-US" dirty="0">
                <a:solidFill>
                  <a:srgbClr val="FFC000"/>
                </a:solidFill>
                <a:latin typeface="Aharoni" panose="02010803020104030203" pitchFamily="2" charset="-79"/>
                <a:cs typeface="Aharoni" panose="02010803020104030203" pitchFamily="2" charset="-79"/>
              </a:rPr>
              <a:t> </a:t>
            </a:r>
            <a:r>
              <a:rPr lang="en-US" dirty="0" err="1">
                <a:solidFill>
                  <a:srgbClr val="FFC000"/>
                </a:solidFill>
                <a:latin typeface="Aharoni" panose="02010803020104030203" pitchFamily="2" charset="-79"/>
                <a:cs typeface="Aharoni" panose="02010803020104030203" pitchFamily="2" charset="-79"/>
              </a:rPr>
              <a:t>willen</a:t>
            </a:r>
            <a:r>
              <a:rPr lang="en-US" dirty="0">
                <a:solidFill>
                  <a:srgbClr val="FFC000"/>
                </a:solidFill>
                <a:latin typeface="Aharoni" panose="02010803020104030203" pitchFamily="2" charset="-79"/>
                <a:cs typeface="Aharoni" panose="02010803020104030203" pitchFamily="2" charset="-79"/>
              </a:rPr>
              <a:t> </a:t>
            </a:r>
            <a:r>
              <a:rPr lang="en-US" dirty="0" err="1">
                <a:solidFill>
                  <a:srgbClr val="FFC000"/>
                </a:solidFill>
                <a:latin typeface="Aharoni" panose="02010803020104030203" pitchFamily="2" charset="-79"/>
                <a:cs typeface="Aharoni" panose="02010803020104030203" pitchFamily="2" charset="-79"/>
              </a:rPr>
              <a:t>wij</a:t>
            </a:r>
            <a:r>
              <a:rPr lang="en-US" dirty="0">
                <a:solidFill>
                  <a:srgbClr val="FFC000"/>
                </a:solidFill>
                <a:latin typeface="Aharoni" panose="02010803020104030203" pitchFamily="2" charset="-79"/>
                <a:cs typeface="Aharoni" panose="02010803020104030203" pitchFamily="2" charset="-79"/>
              </a:rPr>
              <a:t> </a:t>
            </a:r>
            <a:r>
              <a:rPr lang="en-US" dirty="0" err="1">
                <a:solidFill>
                  <a:srgbClr val="FFC000"/>
                </a:solidFill>
                <a:latin typeface="Aharoni" panose="02010803020104030203" pitchFamily="2" charset="-79"/>
                <a:cs typeface="Aharoni" panose="02010803020104030203" pitchFamily="2" charset="-79"/>
              </a:rPr>
              <a:t>dit</a:t>
            </a:r>
            <a:r>
              <a:rPr lang="en-US" dirty="0">
                <a:solidFill>
                  <a:srgbClr val="FFC000"/>
                </a:solidFill>
                <a:latin typeface="Aharoni" panose="02010803020104030203" pitchFamily="2" charset="-79"/>
                <a:cs typeface="Aharoni" panose="02010803020104030203" pitchFamily="2" charset="-79"/>
              </a:rPr>
              <a:t>…</a:t>
            </a:r>
            <a:br>
              <a:rPr lang="en-US" dirty="0">
                <a:solidFill>
                  <a:srgbClr val="FFC000"/>
                </a:solidFill>
                <a:latin typeface="Aharoni" panose="02010803020104030203" pitchFamily="2" charset="-79"/>
                <a:cs typeface="Aharoni" panose="02010803020104030203" pitchFamily="2" charset="-79"/>
              </a:rPr>
            </a:br>
            <a:r>
              <a:rPr lang="en-US" dirty="0">
                <a:solidFill>
                  <a:srgbClr val="FFC000"/>
                </a:solidFill>
                <a:latin typeface="Aharoni" panose="02010803020104030203" pitchFamily="2" charset="-79"/>
                <a:cs typeface="Aharoni" panose="02010803020104030203" pitchFamily="2" charset="-79"/>
              </a:rPr>
              <a:t>(</a:t>
            </a:r>
            <a:r>
              <a:rPr lang="en-US" dirty="0" err="1">
                <a:solidFill>
                  <a:srgbClr val="FFC000"/>
                </a:solidFill>
                <a:latin typeface="Aharoni" panose="02010803020104030203" pitchFamily="2" charset="-79"/>
                <a:cs typeface="Aharoni" panose="02010803020104030203" pitchFamily="2" charset="-79"/>
              </a:rPr>
              <a:t>en</a:t>
            </a:r>
            <a:r>
              <a:rPr lang="en-US" dirty="0">
                <a:solidFill>
                  <a:srgbClr val="FFC000"/>
                </a:solidFill>
                <a:latin typeface="Aharoni" panose="02010803020104030203" pitchFamily="2" charset="-79"/>
                <a:cs typeface="Aharoni" panose="02010803020104030203" pitchFamily="2" charset="-79"/>
              </a:rPr>
              <a:t> </a:t>
            </a:r>
            <a:r>
              <a:rPr lang="en-US" dirty="0" err="1">
                <a:solidFill>
                  <a:srgbClr val="FFC000"/>
                </a:solidFill>
                <a:latin typeface="Aharoni" panose="02010803020104030203" pitchFamily="2" charset="-79"/>
                <a:cs typeface="Aharoni" panose="02010803020104030203" pitchFamily="2" charset="-79"/>
              </a:rPr>
              <a:t>juist</a:t>
            </a:r>
            <a:r>
              <a:rPr lang="en-US" dirty="0">
                <a:solidFill>
                  <a:srgbClr val="FFC000"/>
                </a:solidFill>
                <a:latin typeface="Aharoni" panose="02010803020104030203" pitchFamily="2" charset="-79"/>
                <a:cs typeface="Aharoni" panose="02010803020104030203" pitchFamily="2" charset="-79"/>
              </a:rPr>
              <a:t> nu)</a:t>
            </a:r>
          </a:p>
        </p:txBody>
      </p:sp>
      <p:sp>
        <p:nvSpPr>
          <p:cNvPr id="3" name="Content Placeholder 2"/>
          <p:cNvSpPr>
            <a:spLocks noGrp="1"/>
          </p:cNvSpPr>
          <p:nvPr>
            <p:ph idx="1"/>
          </p:nvPr>
        </p:nvSpPr>
        <p:spPr>
          <a:xfrm>
            <a:off x="1346835" y="2225675"/>
            <a:ext cx="9498330" cy="4351338"/>
          </a:xfrm>
        </p:spPr>
        <p:txBody>
          <a:bodyPr>
            <a:normAutofit fontScale="85000" lnSpcReduction="20000"/>
          </a:bodyPr>
          <a:lstStyle/>
          <a:p>
            <a:r>
              <a:rPr lang="en-US" dirty="0">
                <a:solidFill>
                  <a:schemeClr val="bg1"/>
                </a:solidFill>
                <a:latin typeface="Eurostile LT" panose="02000603040000020004" pitchFamily="2" charset="0"/>
              </a:rPr>
              <a:t>2019 </a:t>
            </a:r>
            <a:r>
              <a:rPr lang="en-US" dirty="0" err="1">
                <a:solidFill>
                  <a:schemeClr val="bg1"/>
                </a:solidFill>
                <a:latin typeface="Eurostile LT" panose="02000603040000020004" pitchFamily="2" charset="0"/>
              </a:rPr>
              <a:t>fusie</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gemeente</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Vijfheerenlanden</a:t>
            </a:r>
            <a:r>
              <a:rPr lang="en-US" dirty="0">
                <a:solidFill>
                  <a:schemeClr val="bg1"/>
                </a:solidFill>
                <a:latin typeface="Eurostile LT" panose="02000603040000020004" pitchFamily="2" charset="0"/>
              </a:rPr>
              <a:t> (VHL) </a:t>
            </a:r>
            <a:r>
              <a:rPr lang="en-US" sz="1400" dirty="0">
                <a:solidFill>
                  <a:schemeClr val="bg1"/>
                </a:solidFill>
                <a:latin typeface="Eurostile LT" panose="02000603040000020004" pitchFamily="2" charset="0"/>
              </a:rPr>
              <a:t>( </a:t>
            </a:r>
            <a:r>
              <a:rPr lang="en-US" sz="1400" dirty="0" err="1">
                <a:solidFill>
                  <a:schemeClr val="bg1"/>
                </a:solidFill>
                <a:latin typeface="Eurostile LT" panose="02000603040000020004" pitchFamily="2" charset="0"/>
              </a:rPr>
              <a:t>Leerdam</a:t>
            </a:r>
            <a:r>
              <a:rPr lang="en-US" sz="1400" dirty="0">
                <a:solidFill>
                  <a:schemeClr val="bg1"/>
                </a:solidFill>
                <a:latin typeface="Eurostile LT" panose="02000603040000020004" pitchFamily="2" charset="0"/>
              </a:rPr>
              <a:t>, </a:t>
            </a:r>
            <a:r>
              <a:rPr lang="en-US" sz="1400" dirty="0" err="1">
                <a:solidFill>
                  <a:schemeClr val="bg1"/>
                </a:solidFill>
                <a:latin typeface="Eurostile LT" panose="02000603040000020004" pitchFamily="2" charset="0"/>
              </a:rPr>
              <a:t>Vianen</a:t>
            </a:r>
            <a:r>
              <a:rPr lang="en-US" sz="1400" dirty="0">
                <a:solidFill>
                  <a:schemeClr val="bg1"/>
                </a:solidFill>
                <a:latin typeface="Eurostile LT" panose="02000603040000020004" pitchFamily="2" charset="0"/>
              </a:rPr>
              <a:t>, </a:t>
            </a:r>
            <a:r>
              <a:rPr lang="en-US" sz="1400" dirty="0" err="1">
                <a:solidFill>
                  <a:schemeClr val="bg1"/>
                </a:solidFill>
                <a:latin typeface="Eurostile LT" panose="02000603040000020004" pitchFamily="2" charset="0"/>
              </a:rPr>
              <a:t>Zederik</a:t>
            </a:r>
            <a:r>
              <a:rPr lang="en-US" sz="1400"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Gemeentebestuur</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en</a:t>
            </a:r>
            <a:r>
              <a:rPr lang="en-US" dirty="0">
                <a:solidFill>
                  <a:schemeClr val="bg1"/>
                </a:solidFill>
                <a:latin typeface="Eurostile LT" panose="02000603040000020004" pitchFamily="2" charset="0"/>
              </a:rPr>
              <a:t> B&amp;W VHL </a:t>
            </a:r>
            <a:r>
              <a:rPr lang="en-US" dirty="0" err="1">
                <a:solidFill>
                  <a:schemeClr val="bg1"/>
                </a:solidFill>
                <a:latin typeface="Eurostile LT" panose="02000603040000020004" pitchFamily="2" charset="0"/>
              </a:rPr>
              <a:t>zijn</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momenteel</a:t>
            </a:r>
            <a:r>
              <a:rPr lang="en-US" dirty="0">
                <a:solidFill>
                  <a:schemeClr val="bg1"/>
                </a:solidFill>
                <a:latin typeface="Eurostile LT" panose="02000603040000020004" pitchFamily="2" charset="0"/>
              </a:rPr>
              <a:t> nog </a:t>
            </a:r>
            <a:r>
              <a:rPr lang="en-US" dirty="0" err="1">
                <a:solidFill>
                  <a:schemeClr val="bg1"/>
                </a:solidFill>
                <a:latin typeface="Eurostile LT" panose="02000603040000020004" pitchFamily="2" charset="0"/>
              </a:rPr>
              <a:t>vormend</a:t>
            </a:r>
            <a:endParaRPr lang="en-US" dirty="0">
              <a:solidFill>
                <a:schemeClr val="bg1"/>
              </a:solidFill>
              <a:latin typeface="Eurostile LT" panose="02000603040000020004" pitchFamily="2" charset="0"/>
            </a:endParaRPr>
          </a:p>
          <a:p>
            <a:r>
              <a:rPr lang="en-US" dirty="0" err="1">
                <a:solidFill>
                  <a:schemeClr val="bg1"/>
                </a:solidFill>
                <a:latin typeface="Eurostile LT" panose="02000603040000020004" pitchFamily="2" charset="0"/>
              </a:rPr>
              <a:t>Vraag</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vanuit</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Lexmond</a:t>
            </a:r>
            <a:r>
              <a:rPr lang="en-US" dirty="0">
                <a:solidFill>
                  <a:schemeClr val="bg1"/>
                </a:solidFill>
                <a:latin typeface="Eurostile LT" panose="02000603040000020004" pitchFamily="2" charset="0"/>
              </a:rPr>
              <a:t> breed </a:t>
            </a:r>
            <a:r>
              <a:rPr lang="en-US" dirty="0" err="1">
                <a:solidFill>
                  <a:schemeClr val="bg1"/>
                </a:solidFill>
                <a:latin typeface="Eurostile LT" panose="02000603040000020004" pitchFamily="2" charset="0"/>
              </a:rPr>
              <a:t>een</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duidelijker</a:t>
            </a:r>
            <a:r>
              <a:rPr lang="en-US" dirty="0">
                <a:solidFill>
                  <a:schemeClr val="bg1"/>
                </a:solidFill>
                <a:latin typeface="Eurostile LT" panose="02000603040000020004" pitchFamily="2" charset="0"/>
              </a:rPr>
              <a:t> stem </a:t>
            </a:r>
            <a:r>
              <a:rPr lang="en-US" dirty="0" err="1">
                <a:solidFill>
                  <a:schemeClr val="bg1"/>
                </a:solidFill>
                <a:latin typeface="Eurostile LT" panose="02000603040000020004" pitchFamily="2" charset="0"/>
              </a:rPr>
              <a:t>richting</a:t>
            </a:r>
            <a:r>
              <a:rPr lang="en-US" dirty="0">
                <a:solidFill>
                  <a:schemeClr val="bg1"/>
                </a:solidFill>
                <a:latin typeface="Eurostile LT" panose="02000603040000020004" pitchFamily="2" charset="0"/>
              </a:rPr>
              <a:t> VHL </a:t>
            </a:r>
            <a:r>
              <a:rPr lang="en-US" dirty="0" err="1">
                <a:solidFill>
                  <a:schemeClr val="bg1"/>
                </a:solidFill>
                <a:latin typeface="Eurostile LT" panose="02000603040000020004" pitchFamily="2" charset="0"/>
              </a:rPr>
              <a:t>te</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hebben</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d.m.v</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een</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belangenbehartiging</a:t>
            </a:r>
            <a:r>
              <a:rPr lang="en-US" dirty="0">
                <a:solidFill>
                  <a:schemeClr val="bg1"/>
                </a:solidFill>
                <a:latin typeface="Eurostile LT" panose="02000603040000020004" pitchFamily="2" charset="0"/>
              </a:rPr>
              <a:t> ( </a:t>
            </a:r>
            <a:r>
              <a:rPr lang="en-US" dirty="0" err="1">
                <a:solidFill>
                  <a:schemeClr val="bg1"/>
                </a:solidFill>
                <a:latin typeface="Eurostile LT" panose="02000603040000020004" pitchFamily="2" charset="0"/>
              </a:rPr>
              <a:t>dorpsinitiatief</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dorpsraad</a:t>
            </a:r>
            <a:r>
              <a:rPr lang="en-US" dirty="0">
                <a:solidFill>
                  <a:schemeClr val="bg1"/>
                </a:solidFill>
                <a:latin typeface="Eurostile LT" panose="02000603040000020004" pitchFamily="2" charset="0"/>
              </a:rPr>
              <a:t>) </a:t>
            </a:r>
            <a:br>
              <a:rPr lang="en-US" dirty="0">
                <a:solidFill>
                  <a:schemeClr val="bg1"/>
                </a:solidFill>
                <a:latin typeface="Eurostile LT" panose="02000603040000020004" pitchFamily="2" charset="0"/>
              </a:rPr>
            </a:br>
            <a:endParaRPr lang="en-US" dirty="0">
              <a:solidFill>
                <a:schemeClr val="bg1"/>
              </a:solidFill>
              <a:latin typeface="Eurostile LT" panose="02000603040000020004" pitchFamily="2" charset="0"/>
            </a:endParaRPr>
          </a:p>
          <a:p>
            <a:r>
              <a:rPr lang="en-US" dirty="0" err="1">
                <a:solidFill>
                  <a:schemeClr val="bg1"/>
                </a:solidFill>
                <a:latin typeface="Eurostile LT" panose="02000603040000020004" pitchFamily="2" charset="0"/>
              </a:rPr>
              <a:t>Momenteel</a:t>
            </a:r>
            <a:r>
              <a:rPr lang="en-US" dirty="0">
                <a:solidFill>
                  <a:schemeClr val="bg1"/>
                </a:solidFill>
                <a:latin typeface="Eurostile LT" panose="02000603040000020004" pitchFamily="2" charset="0"/>
              </a:rPr>
              <a:t> is </a:t>
            </a:r>
            <a:r>
              <a:rPr lang="en-US" dirty="0" err="1">
                <a:solidFill>
                  <a:schemeClr val="bg1"/>
                </a:solidFill>
                <a:latin typeface="Eurostile LT" panose="02000603040000020004" pitchFamily="2" charset="0"/>
              </a:rPr>
              <a:t>er</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geen</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lange</a:t>
            </a:r>
            <a:r>
              <a:rPr lang="en-US" dirty="0">
                <a:solidFill>
                  <a:schemeClr val="bg1"/>
                </a:solidFill>
                <a:latin typeface="Eurostile LT" panose="02000603040000020004" pitchFamily="2" charset="0"/>
              </a:rPr>
              <a:t> of </a:t>
            </a:r>
            <a:r>
              <a:rPr lang="en-US" dirty="0" err="1">
                <a:solidFill>
                  <a:schemeClr val="bg1"/>
                </a:solidFill>
                <a:latin typeface="Eurostile LT" panose="02000603040000020004" pitchFamily="2" charset="0"/>
              </a:rPr>
              <a:t>korte</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termijn</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visie</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bekend</a:t>
            </a:r>
            <a:r>
              <a:rPr lang="en-US" dirty="0">
                <a:solidFill>
                  <a:schemeClr val="bg1"/>
                </a:solidFill>
                <a:latin typeface="Eurostile LT" panose="02000603040000020004" pitchFamily="2" charset="0"/>
              </a:rPr>
              <a:t> m.b.t. </a:t>
            </a:r>
            <a:r>
              <a:rPr lang="en-US" dirty="0" err="1">
                <a:solidFill>
                  <a:schemeClr val="bg1"/>
                </a:solidFill>
                <a:latin typeface="Eurostile LT" panose="02000603040000020004" pitchFamily="2" charset="0"/>
              </a:rPr>
              <a:t>Lexmond</a:t>
            </a:r>
            <a:endParaRPr lang="en-US" dirty="0">
              <a:solidFill>
                <a:schemeClr val="bg1"/>
              </a:solidFill>
              <a:latin typeface="Eurostile LT" panose="02000603040000020004" pitchFamily="2" charset="0"/>
            </a:endParaRPr>
          </a:p>
          <a:p>
            <a:r>
              <a:rPr lang="en-US" dirty="0" err="1">
                <a:solidFill>
                  <a:schemeClr val="bg1"/>
                </a:solidFill>
                <a:latin typeface="Eurostile LT" panose="02000603040000020004" pitchFamily="2" charset="0"/>
              </a:rPr>
              <a:t>Netwerk</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tussen</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Lexmond</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en</a:t>
            </a:r>
            <a:r>
              <a:rPr lang="en-US" dirty="0">
                <a:solidFill>
                  <a:schemeClr val="bg1"/>
                </a:solidFill>
                <a:latin typeface="Eurostile LT" panose="02000603040000020004" pitchFamily="2" charset="0"/>
              </a:rPr>
              <a:t> VHL is </a:t>
            </a:r>
            <a:r>
              <a:rPr lang="en-US" dirty="0" err="1">
                <a:solidFill>
                  <a:schemeClr val="bg1"/>
                </a:solidFill>
                <a:latin typeface="Eurostile LT" panose="02000603040000020004" pitchFamily="2" charset="0"/>
              </a:rPr>
              <a:t>momenteel</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niet</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optimaal</a:t>
            </a:r>
            <a:endParaRPr lang="en-US" dirty="0">
              <a:solidFill>
                <a:schemeClr val="bg1"/>
              </a:solidFill>
              <a:latin typeface="Eurostile LT" panose="02000603040000020004" pitchFamily="2" charset="0"/>
            </a:endParaRPr>
          </a:p>
          <a:p>
            <a:r>
              <a:rPr lang="en-US" dirty="0" err="1">
                <a:solidFill>
                  <a:schemeClr val="bg1"/>
                </a:solidFill>
                <a:latin typeface="Eurostile LT" panose="02000603040000020004" pitchFamily="2" charset="0"/>
              </a:rPr>
              <a:t>Bij</a:t>
            </a:r>
            <a:r>
              <a:rPr lang="en-US" dirty="0">
                <a:solidFill>
                  <a:schemeClr val="bg1"/>
                </a:solidFill>
                <a:latin typeface="Eurostile LT" panose="02000603040000020004" pitchFamily="2" charset="0"/>
              </a:rPr>
              <a:t> de </a:t>
            </a:r>
            <a:r>
              <a:rPr lang="en-US" dirty="0" err="1">
                <a:solidFill>
                  <a:schemeClr val="bg1"/>
                </a:solidFill>
                <a:latin typeface="Eurostile LT" panose="02000603040000020004" pitchFamily="2" charset="0"/>
              </a:rPr>
              <a:t>lokale</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politiek</a:t>
            </a:r>
            <a:r>
              <a:rPr lang="en-US" dirty="0">
                <a:solidFill>
                  <a:schemeClr val="bg1"/>
                </a:solidFill>
                <a:latin typeface="Eurostile LT" panose="02000603040000020004" pitchFamily="2" charset="0"/>
              </a:rPr>
              <a:t> is </a:t>
            </a:r>
            <a:r>
              <a:rPr lang="en-US" dirty="0" err="1">
                <a:solidFill>
                  <a:schemeClr val="bg1"/>
                </a:solidFill>
                <a:latin typeface="Eurostile LT" panose="02000603040000020004" pitchFamily="2" charset="0"/>
              </a:rPr>
              <a:t>er</a:t>
            </a:r>
            <a:r>
              <a:rPr lang="en-US" dirty="0">
                <a:solidFill>
                  <a:schemeClr val="bg1"/>
                </a:solidFill>
                <a:latin typeface="Eurostile LT" panose="02000603040000020004" pitchFamily="2" charset="0"/>
              </a:rPr>
              <a:t> steeds </a:t>
            </a:r>
            <a:r>
              <a:rPr lang="en-US" dirty="0" err="1">
                <a:solidFill>
                  <a:schemeClr val="bg1"/>
                </a:solidFill>
                <a:latin typeface="Eurostile LT" panose="02000603040000020004" pitchFamily="2" charset="0"/>
              </a:rPr>
              <a:t>meer</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aandacht</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voor</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lokale</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initiatieven</a:t>
            </a:r>
            <a:endParaRPr lang="en-US" dirty="0">
              <a:solidFill>
                <a:schemeClr val="bg1"/>
              </a:solidFill>
              <a:latin typeface="Eurostile LT" panose="02000603040000020004" pitchFamily="2" charset="0"/>
            </a:endParaRPr>
          </a:p>
          <a:p>
            <a:r>
              <a:rPr lang="en-US" dirty="0" err="1">
                <a:solidFill>
                  <a:schemeClr val="bg1"/>
                </a:solidFill>
                <a:latin typeface="Eurostile LT" panose="02000603040000020004" pitchFamily="2" charset="0"/>
              </a:rPr>
              <a:t>Vraag</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vanuit</a:t>
            </a:r>
            <a:r>
              <a:rPr lang="en-US" dirty="0">
                <a:solidFill>
                  <a:schemeClr val="bg1"/>
                </a:solidFill>
                <a:latin typeface="Eurostile LT" panose="02000603040000020004" pitchFamily="2" charset="0"/>
              </a:rPr>
              <a:t> VHL </a:t>
            </a:r>
            <a:r>
              <a:rPr lang="en-US" dirty="0" err="1">
                <a:solidFill>
                  <a:schemeClr val="bg1"/>
                </a:solidFill>
                <a:latin typeface="Eurostile LT" panose="02000603040000020004" pitchFamily="2" charset="0"/>
              </a:rPr>
              <a:t>richting</a:t>
            </a:r>
            <a:r>
              <a:rPr lang="en-US" dirty="0">
                <a:solidFill>
                  <a:schemeClr val="bg1"/>
                </a:solidFill>
                <a:latin typeface="Eurostile LT" panose="02000603040000020004" pitchFamily="2" charset="0"/>
              </a:rPr>
              <a:t> Lexmond om input </a:t>
            </a:r>
            <a:r>
              <a:rPr lang="en-US" dirty="0" err="1">
                <a:solidFill>
                  <a:schemeClr val="bg1"/>
                </a:solidFill>
                <a:latin typeface="Eurostile LT" panose="02000603040000020004" pitchFamily="2" charset="0"/>
              </a:rPr>
              <a:t>te</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geven</a:t>
            </a:r>
            <a:r>
              <a:rPr lang="en-US" dirty="0">
                <a:solidFill>
                  <a:schemeClr val="bg1"/>
                </a:solidFill>
                <a:latin typeface="Eurostile LT" panose="02000603040000020004" pitchFamily="2" charset="0"/>
              </a:rPr>
              <a:t> m.b.t. </a:t>
            </a:r>
            <a:r>
              <a:rPr lang="en-US" dirty="0" err="1">
                <a:solidFill>
                  <a:schemeClr val="bg1"/>
                </a:solidFill>
                <a:latin typeface="Eurostile LT" panose="02000603040000020004" pitchFamily="2" charset="0"/>
              </a:rPr>
              <a:t>Woonvisie</a:t>
            </a:r>
            <a:r>
              <a:rPr lang="en-US" dirty="0">
                <a:solidFill>
                  <a:schemeClr val="bg1"/>
                </a:solidFill>
                <a:latin typeface="Eurostile LT" panose="02000603040000020004" pitchFamily="2" charset="0"/>
              </a:rPr>
              <a:t> </a:t>
            </a:r>
            <a:r>
              <a:rPr lang="en-US" dirty="0" err="1">
                <a:solidFill>
                  <a:schemeClr val="bg1"/>
                </a:solidFill>
                <a:latin typeface="Eurostile LT" panose="02000603040000020004" pitchFamily="2" charset="0"/>
              </a:rPr>
              <a:t>Vijfheerenlanden</a:t>
            </a:r>
            <a:r>
              <a:rPr lang="en-US" dirty="0">
                <a:solidFill>
                  <a:schemeClr val="bg1"/>
                </a:solidFill>
                <a:latin typeface="Eurostile LT" panose="02000603040000020004" pitchFamily="2" charset="0"/>
              </a:rPr>
              <a:t> 2020</a:t>
            </a:r>
          </a:p>
          <a:p>
            <a:endParaRPr lang="en-US" dirty="0">
              <a:solidFill>
                <a:schemeClr val="bg1"/>
              </a:solidFill>
              <a:latin typeface="Eurostile LT" panose="02000603040000020004" pitchFamily="2" charset="0"/>
            </a:endParaRPr>
          </a:p>
          <a:p>
            <a:endParaRPr lang="en-US" dirty="0">
              <a:solidFill>
                <a:schemeClr val="bg1"/>
              </a:solidFill>
              <a:latin typeface="Eurostile LT" panose="02000603040000020004" pitchFamily="2" charset="0"/>
            </a:endParaRPr>
          </a:p>
        </p:txBody>
      </p:sp>
      <p:pic>
        <p:nvPicPr>
          <p:cNvPr id="7" name="Afbeelding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8855" y="187037"/>
            <a:ext cx="1647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4496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alpha val="10000"/>
          </a:schemeClr>
        </a:solidFill>
        <a:effectLst/>
      </p:bgPr>
    </p:bg>
    <p:spTree>
      <p:nvGrpSpPr>
        <p:cNvPr id="1" name=""/>
        <p:cNvGrpSpPr/>
        <p:nvPr/>
      </p:nvGrpSpPr>
      <p:grpSpPr>
        <a:xfrm>
          <a:off x="0" y="0"/>
          <a:ext cx="0" cy="0"/>
          <a:chOff x="0" y="0"/>
          <a:chExt cx="0" cy="0"/>
        </a:xfrm>
      </p:grpSpPr>
      <p:pic>
        <p:nvPicPr>
          <p:cNvPr id="6" name="Picture 2" descr="Xcellent - fase 4 in Lexmond 4128: Project te koop. - leuk! makelaars"/>
          <p:cNvPicPr>
            <a:picLocks noChangeAspect="1" noChangeArrowheads="1"/>
          </p:cNvPicPr>
          <p:nvPr/>
        </p:nvPicPr>
        <p:blipFill rotWithShape="1">
          <a:blip r:embed="rId2">
            <a:extLst>
              <a:ext uri="{28A0092B-C50C-407E-A947-70E740481C1C}">
                <a14:useLocalDpi xmlns:a14="http://schemas.microsoft.com/office/drawing/2010/main" val="0"/>
              </a:ext>
            </a:extLst>
          </a:blip>
          <a:srcRect t="8583" b="6822"/>
          <a:stretch/>
        </p:blipFill>
        <p:spPr bwMode="auto">
          <a:xfrm>
            <a:off x="0" y="-11151"/>
            <a:ext cx="12192000" cy="6869151"/>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6"/>
          <p:cNvSpPr/>
          <p:nvPr/>
        </p:nvSpPr>
        <p:spPr>
          <a:xfrm>
            <a:off x="737757" y="0"/>
            <a:ext cx="10661070" cy="6858000"/>
          </a:xfrm>
          <a:prstGeom prst="rect">
            <a:avLst/>
          </a:prstGeom>
          <a:solidFill>
            <a:schemeClr val="accent5">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a:xfrm>
            <a:off x="968084" y="826770"/>
            <a:ext cx="8800407" cy="1325563"/>
          </a:xfrm>
          <a:noFill/>
        </p:spPr>
        <p:txBody>
          <a:bodyPr>
            <a:normAutofit fontScale="90000"/>
          </a:bodyPr>
          <a:lstStyle/>
          <a:p>
            <a:pPr algn="ctr"/>
            <a:r>
              <a:rPr lang="en-US" sz="3600" dirty="0" err="1">
                <a:solidFill>
                  <a:srgbClr val="FFC000"/>
                </a:solidFill>
                <a:latin typeface="Aharoni" panose="02010803020104030203" pitchFamily="2" charset="-79"/>
                <a:cs typeface="Aharoni" panose="02010803020104030203" pitchFamily="2" charset="-79"/>
              </a:rPr>
              <a:t>Vraag</a:t>
            </a:r>
            <a:r>
              <a:rPr lang="en-US" sz="3600" dirty="0">
                <a:solidFill>
                  <a:srgbClr val="FFC000"/>
                </a:solidFill>
                <a:latin typeface="Aharoni" panose="02010803020104030203" pitchFamily="2" charset="-79"/>
                <a:cs typeface="Aharoni" panose="02010803020104030203" pitchFamily="2" charset="-79"/>
              </a:rPr>
              <a:t> </a:t>
            </a:r>
            <a:r>
              <a:rPr lang="en-US" sz="3600" dirty="0" err="1">
                <a:solidFill>
                  <a:srgbClr val="FFC000"/>
                </a:solidFill>
                <a:latin typeface="Aharoni" panose="02010803020104030203" pitchFamily="2" charset="-79"/>
                <a:cs typeface="Aharoni" panose="02010803020104030203" pitchFamily="2" charset="-79"/>
              </a:rPr>
              <a:t>vanuit</a:t>
            </a:r>
            <a:r>
              <a:rPr lang="en-US" sz="3600" dirty="0">
                <a:solidFill>
                  <a:srgbClr val="FFC000"/>
                </a:solidFill>
                <a:latin typeface="Aharoni" panose="02010803020104030203" pitchFamily="2" charset="-79"/>
                <a:cs typeface="Aharoni" panose="02010803020104030203" pitchFamily="2" charset="-79"/>
              </a:rPr>
              <a:t> </a:t>
            </a:r>
            <a:r>
              <a:rPr lang="en-US" sz="3600" dirty="0" err="1">
                <a:solidFill>
                  <a:srgbClr val="FFC000"/>
                </a:solidFill>
                <a:latin typeface="Aharoni" panose="02010803020104030203" pitchFamily="2" charset="-79"/>
                <a:cs typeface="Aharoni" panose="02010803020104030203" pitchFamily="2" charset="-79"/>
              </a:rPr>
              <a:t>Lexmondbreed</a:t>
            </a:r>
            <a:r>
              <a:rPr lang="en-US" sz="3600" dirty="0">
                <a:solidFill>
                  <a:srgbClr val="FFC000"/>
                </a:solidFill>
                <a:latin typeface="Aharoni" panose="02010803020104030203" pitchFamily="2" charset="-79"/>
                <a:cs typeface="Aharoni" panose="02010803020104030203" pitchFamily="2" charset="-79"/>
              </a:rPr>
              <a:t> </a:t>
            </a:r>
            <a:r>
              <a:rPr lang="en-US" sz="3600" dirty="0" err="1">
                <a:solidFill>
                  <a:srgbClr val="FFC000"/>
                </a:solidFill>
                <a:latin typeface="Aharoni" panose="02010803020104030203" pitchFamily="2" charset="-79"/>
                <a:cs typeface="Aharoni" panose="02010803020104030203" pitchFamily="2" charset="-79"/>
              </a:rPr>
              <a:t>een</a:t>
            </a:r>
            <a:r>
              <a:rPr lang="en-US" sz="3600" dirty="0">
                <a:solidFill>
                  <a:srgbClr val="FFC000"/>
                </a:solidFill>
                <a:latin typeface="Aharoni" panose="02010803020104030203" pitchFamily="2" charset="-79"/>
                <a:cs typeface="Aharoni" panose="02010803020104030203" pitchFamily="2" charset="-79"/>
              </a:rPr>
              <a:t> </a:t>
            </a:r>
            <a:r>
              <a:rPr lang="en-US" sz="3600" dirty="0" err="1">
                <a:solidFill>
                  <a:srgbClr val="FFC000"/>
                </a:solidFill>
                <a:latin typeface="Aharoni" panose="02010803020104030203" pitchFamily="2" charset="-79"/>
                <a:cs typeface="Aharoni" panose="02010803020104030203" pitchFamily="2" charset="-79"/>
              </a:rPr>
              <a:t>duidelijke</a:t>
            </a:r>
            <a:r>
              <a:rPr lang="en-US" sz="3600" dirty="0">
                <a:solidFill>
                  <a:srgbClr val="FFC000"/>
                </a:solidFill>
                <a:latin typeface="Aharoni" panose="02010803020104030203" pitchFamily="2" charset="-79"/>
                <a:cs typeface="Aharoni" panose="02010803020104030203" pitchFamily="2" charset="-79"/>
              </a:rPr>
              <a:t> stem </a:t>
            </a:r>
            <a:r>
              <a:rPr lang="en-US" sz="3600" dirty="0" err="1">
                <a:solidFill>
                  <a:srgbClr val="FFC000"/>
                </a:solidFill>
                <a:latin typeface="Aharoni" panose="02010803020104030203" pitchFamily="2" charset="-79"/>
                <a:cs typeface="Aharoni" panose="02010803020104030203" pitchFamily="2" charset="-79"/>
              </a:rPr>
              <a:t>richting</a:t>
            </a:r>
            <a:r>
              <a:rPr lang="en-US" sz="3600" dirty="0">
                <a:solidFill>
                  <a:srgbClr val="FFC000"/>
                </a:solidFill>
                <a:latin typeface="Aharoni" panose="02010803020104030203" pitchFamily="2" charset="-79"/>
                <a:cs typeface="Aharoni" panose="02010803020104030203" pitchFamily="2" charset="-79"/>
              </a:rPr>
              <a:t> VHL </a:t>
            </a:r>
            <a:r>
              <a:rPr lang="en-US" sz="3600" dirty="0" err="1">
                <a:solidFill>
                  <a:srgbClr val="FFC000"/>
                </a:solidFill>
                <a:latin typeface="Aharoni" panose="02010803020104030203" pitchFamily="2" charset="-79"/>
                <a:cs typeface="Aharoni" panose="02010803020104030203" pitchFamily="2" charset="-79"/>
              </a:rPr>
              <a:t>te</a:t>
            </a:r>
            <a:r>
              <a:rPr lang="en-US" sz="3600" dirty="0">
                <a:solidFill>
                  <a:srgbClr val="FFC000"/>
                </a:solidFill>
                <a:latin typeface="Aharoni" panose="02010803020104030203" pitchFamily="2" charset="-79"/>
                <a:cs typeface="Aharoni" panose="02010803020104030203" pitchFamily="2" charset="-79"/>
              </a:rPr>
              <a:t> </a:t>
            </a:r>
            <a:r>
              <a:rPr lang="en-US" sz="3600" dirty="0" err="1">
                <a:solidFill>
                  <a:srgbClr val="FFC000"/>
                </a:solidFill>
                <a:latin typeface="Aharoni" panose="02010803020104030203" pitchFamily="2" charset="-79"/>
                <a:cs typeface="Aharoni" panose="02010803020104030203" pitchFamily="2" charset="-79"/>
              </a:rPr>
              <a:t>hebben</a:t>
            </a:r>
            <a:r>
              <a:rPr lang="en-US" sz="3600" dirty="0">
                <a:solidFill>
                  <a:srgbClr val="FFC000"/>
                </a:solidFill>
                <a:latin typeface="Aharoni" panose="02010803020104030203" pitchFamily="2" charset="-79"/>
                <a:cs typeface="Aharoni" panose="02010803020104030203" pitchFamily="2" charset="-79"/>
              </a:rPr>
              <a:t> </a:t>
            </a:r>
            <a:r>
              <a:rPr lang="en-US" sz="3600" dirty="0" err="1">
                <a:solidFill>
                  <a:srgbClr val="FFC000"/>
                </a:solidFill>
                <a:latin typeface="Aharoni" panose="02010803020104030203" pitchFamily="2" charset="-79"/>
                <a:cs typeface="Aharoni" panose="02010803020104030203" pitchFamily="2" charset="-79"/>
              </a:rPr>
              <a:t>dmv</a:t>
            </a:r>
            <a:r>
              <a:rPr lang="en-US" sz="3600" dirty="0">
                <a:solidFill>
                  <a:srgbClr val="FFC000"/>
                </a:solidFill>
                <a:latin typeface="Aharoni" panose="02010803020104030203" pitchFamily="2" charset="-79"/>
                <a:cs typeface="Aharoni" panose="02010803020104030203" pitchFamily="2" charset="-79"/>
              </a:rPr>
              <a:t> </a:t>
            </a:r>
            <a:r>
              <a:rPr lang="en-US" sz="3600" dirty="0" err="1">
                <a:solidFill>
                  <a:srgbClr val="FFC000"/>
                </a:solidFill>
                <a:latin typeface="Aharoni" panose="02010803020104030203" pitchFamily="2" charset="-79"/>
                <a:cs typeface="Aharoni" panose="02010803020104030203" pitchFamily="2" charset="-79"/>
              </a:rPr>
              <a:t>een</a:t>
            </a:r>
            <a:r>
              <a:rPr lang="en-US" sz="3600" dirty="0">
                <a:solidFill>
                  <a:srgbClr val="FFC000"/>
                </a:solidFill>
                <a:latin typeface="Aharoni" panose="02010803020104030203" pitchFamily="2" charset="-79"/>
                <a:cs typeface="Aharoni" panose="02010803020104030203" pitchFamily="2" charset="-79"/>
              </a:rPr>
              <a:t> </a:t>
            </a:r>
            <a:r>
              <a:rPr lang="en-US" sz="3600" dirty="0" err="1">
                <a:solidFill>
                  <a:srgbClr val="FFC000"/>
                </a:solidFill>
                <a:latin typeface="Aharoni" panose="02010803020104030203" pitchFamily="2" charset="-79"/>
                <a:cs typeface="Aharoni" panose="02010803020104030203" pitchFamily="2" charset="-79"/>
              </a:rPr>
              <a:t>belangenbehartiging</a:t>
            </a:r>
            <a:r>
              <a:rPr lang="en-US" sz="3600" dirty="0">
                <a:solidFill>
                  <a:srgbClr val="FFC000"/>
                </a:solidFill>
                <a:latin typeface="Aharoni" panose="02010803020104030203" pitchFamily="2" charset="-79"/>
                <a:cs typeface="Aharoni" panose="02010803020104030203" pitchFamily="2" charset="-79"/>
              </a:rPr>
              <a:t>. (via </a:t>
            </a:r>
            <a:r>
              <a:rPr lang="en-US" sz="3600" dirty="0" err="1">
                <a:solidFill>
                  <a:srgbClr val="FFC000"/>
                </a:solidFill>
                <a:latin typeface="Aharoni" panose="02010803020104030203" pitchFamily="2" charset="-79"/>
                <a:cs typeface="Aharoni" panose="02010803020104030203" pitchFamily="2" charset="-79"/>
              </a:rPr>
              <a:t>een</a:t>
            </a:r>
            <a:r>
              <a:rPr lang="en-US" sz="3600" dirty="0">
                <a:solidFill>
                  <a:srgbClr val="FFC000"/>
                </a:solidFill>
                <a:latin typeface="Aharoni" panose="02010803020104030203" pitchFamily="2" charset="-79"/>
                <a:cs typeface="Aharoni" panose="02010803020104030203" pitchFamily="2" charset="-79"/>
              </a:rPr>
              <a:t> </a:t>
            </a:r>
            <a:r>
              <a:rPr lang="en-US" sz="3600" dirty="0" err="1">
                <a:solidFill>
                  <a:srgbClr val="FFC000"/>
                </a:solidFill>
                <a:latin typeface="Aharoni" panose="02010803020104030203" pitchFamily="2" charset="-79"/>
                <a:cs typeface="Aharoni" panose="02010803020104030203" pitchFamily="2" charset="-79"/>
              </a:rPr>
              <a:t>dorpsinitiatief</a:t>
            </a:r>
            <a:r>
              <a:rPr lang="en-US" sz="3600" dirty="0">
                <a:solidFill>
                  <a:srgbClr val="FFC000"/>
                </a:solidFill>
                <a:latin typeface="Aharoni" panose="02010803020104030203" pitchFamily="2" charset="-79"/>
                <a:cs typeface="Aharoni" panose="02010803020104030203" pitchFamily="2" charset="-79"/>
              </a:rPr>
              <a:t>/ </a:t>
            </a:r>
            <a:r>
              <a:rPr lang="en-US" sz="3600" dirty="0" err="1">
                <a:solidFill>
                  <a:srgbClr val="FFC000"/>
                </a:solidFill>
                <a:latin typeface="Aharoni" panose="02010803020104030203" pitchFamily="2" charset="-79"/>
                <a:cs typeface="Aharoni" panose="02010803020104030203" pitchFamily="2" charset="-79"/>
              </a:rPr>
              <a:t>dorpsraad</a:t>
            </a:r>
            <a:r>
              <a:rPr lang="en-US" sz="3600" dirty="0">
                <a:solidFill>
                  <a:srgbClr val="FFC000"/>
                </a:solidFill>
                <a:latin typeface="Aharoni" panose="02010803020104030203" pitchFamily="2" charset="-79"/>
                <a:cs typeface="Aharoni" panose="02010803020104030203" pitchFamily="2" charset="-79"/>
              </a:rPr>
              <a:t>) </a:t>
            </a:r>
            <a:endParaRPr lang="en-US" dirty="0">
              <a:solidFill>
                <a:srgbClr val="FFC000"/>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1269423" y="2622055"/>
            <a:ext cx="10039350" cy="4688535"/>
          </a:xfrm>
        </p:spPr>
        <p:txBody>
          <a:bodyPr>
            <a:normAutofit/>
          </a:bodyPr>
          <a:lstStyle/>
          <a:p>
            <a:pPr marL="0" indent="0">
              <a:buNone/>
            </a:pPr>
            <a:r>
              <a:rPr lang="en-US" sz="2000" dirty="0" err="1">
                <a:solidFill>
                  <a:schemeClr val="bg1"/>
                </a:solidFill>
                <a:latin typeface="Eurostile LT" panose="02000603040000020004" pitchFamily="2" charset="0"/>
              </a:rPr>
              <a:t>Belanghebbenden</a:t>
            </a:r>
            <a:r>
              <a:rPr lang="en-US" sz="2000" dirty="0">
                <a:solidFill>
                  <a:schemeClr val="bg1"/>
                </a:solidFill>
                <a:latin typeface="Eurostile LT" panose="02000603040000020004" pitchFamily="2" charset="0"/>
              </a:rPr>
              <a:t> </a:t>
            </a:r>
            <a:r>
              <a:rPr lang="en-US" sz="2000" dirty="0" err="1">
                <a:solidFill>
                  <a:schemeClr val="bg1"/>
                </a:solidFill>
                <a:latin typeface="Eurostile LT" panose="02000603040000020004" pitchFamily="2" charset="0"/>
              </a:rPr>
              <a:t>zijn</a:t>
            </a:r>
            <a:r>
              <a:rPr lang="en-US" sz="2000" dirty="0">
                <a:solidFill>
                  <a:schemeClr val="bg1"/>
                </a:solidFill>
                <a:latin typeface="Eurostile LT" panose="02000603040000020004" pitchFamily="2" charset="0"/>
              </a:rPr>
              <a:t> </a:t>
            </a:r>
            <a:r>
              <a:rPr lang="en-US" sz="2000" dirty="0" err="1">
                <a:solidFill>
                  <a:schemeClr val="bg1"/>
                </a:solidFill>
                <a:latin typeface="Eurostile LT" panose="02000603040000020004" pitchFamily="2" charset="0"/>
              </a:rPr>
              <a:t>onder</a:t>
            </a:r>
            <a:r>
              <a:rPr lang="en-US" sz="2000" dirty="0">
                <a:solidFill>
                  <a:schemeClr val="bg1"/>
                </a:solidFill>
                <a:latin typeface="Eurostile LT" panose="02000603040000020004" pitchFamily="2" charset="0"/>
              </a:rPr>
              <a:t> </a:t>
            </a:r>
            <a:r>
              <a:rPr lang="en-US" sz="2000" dirty="0" err="1">
                <a:solidFill>
                  <a:schemeClr val="bg1"/>
                </a:solidFill>
                <a:latin typeface="Eurostile LT" panose="02000603040000020004" pitchFamily="2" charset="0"/>
              </a:rPr>
              <a:t>andere</a:t>
            </a:r>
            <a:r>
              <a:rPr lang="en-US" sz="2000" dirty="0">
                <a:solidFill>
                  <a:schemeClr val="bg1"/>
                </a:solidFill>
                <a:latin typeface="Eurostile LT" panose="02000603040000020004" pitchFamily="2" charset="0"/>
              </a:rPr>
              <a:t>:</a:t>
            </a:r>
            <a:br>
              <a:rPr lang="en-US" sz="2000" dirty="0">
                <a:solidFill>
                  <a:schemeClr val="bg1"/>
                </a:solidFill>
                <a:latin typeface="Eurostile LT" panose="02000603040000020004" pitchFamily="2" charset="0"/>
              </a:rPr>
            </a:br>
            <a:endParaRPr lang="en-US" sz="800" dirty="0">
              <a:solidFill>
                <a:schemeClr val="bg1"/>
              </a:solidFill>
              <a:latin typeface="Eurostile LT" panose="02000603040000020004" pitchFamily="2" charset="0"/>
            </a:endParaRPr>
          </a:p>
          <a:p>
            <a:r>
              <a:rPr lang="en-US" sz="1500" dirty="0" err="1">
                <a:solidFill>
                  <a:schemeClr val="bg1"/>
                </a:solidFill>
                <a:latin typeface="Eurostile LT" panose="02000603040000020004" pitchFamily="2" charset="0"/>
              </a:rPr>
              <a:t>Bewoners</a:t>
            </a:r>
            <a:r>
              <a:rPr lang="en-US" sz="1500" dirty="0">
                <a:solidFill>
                  <a:schemeClr val="bg1"/>
                </a:solidFill>
                <a:latin typeface="Eurostile LT" panose="02000603040000020004" pitchFamily="2" charset="0"/>
              </a:rPr>
              <a:t> </a:t>
            </a:r>
            <a:r>
              <a:rPr lang="en-US" sz="1500" dirty="0" err="1">
                <a:solidFill>
                  <a:schemeClr val="bg1"/>
                </a:solidFill>
                <a:latin typeface="Eurostile LT" panose="02000603040000020004" pitchFamily="2" charset="0"/>
              </a:rPr>
              <a:t>en</a:t>
            </a:r>
            <a:r>
              <a:rPr lang="en-US" sz="1500" dirty="0">
                <a:solidFill>
                  <a:schemeClr val="bg1"/>
                </a:solidFill>
                <a:latin typeface="Eurostile LT" panose="02000603040000020004" pitchFamily="2" charset="0"/>
              </a:rPr>
              <a:t> </a:t>
            </a:r>
            <a:r>
              <a:rPr lang="en-US" sz="1500" dirty="0" err="1">
                <a:solidFill>
                  <a:schemeClr val="bg1"/>
                </a:solidFill>
                <a:latin typeface="Eurostile LT" panose="02000603040000020004" pitchFamily="2" charset="0"/>
              </a:rPr>
              <a:t>wijkverenigingen</a:t>
            </a:r>
            <a:r>
              <a:rPr lang="en-US" sz="1500" dirty="0">
                <a:solidFill>
                  <a:schemeClr val="bg1"/>
                </a:solidFill>
                <a:latin typeface="Eurostile LT" panose="02000603040000020004" pitchFamily="2" charset="0"/>
              </a:rPr>
              <a:t>  (</a:t>
            </a:r>
            <a:r>
              <a:rPr lang="en-US" sz="1500" dirty="0" err="1">
                <a:solidFill>
                  <a:schemeClr val="bg1"/>
                </a:solidFill>
                <a:latin typeface="Eurostile LT" panose="02000603040000020004" pitchFamily="2" charset="0"/>
              </a:rPr>
              <a:t>Momenteel</a:t>
            </a:r>
            <a:r>
              <a:rPr lang="en-US" sz="1500" dirty="0">
                <a:solidFill>
                  <a:schemeClr val="bg1"/>
                </a:solidFill>
                <a:latin typeface="Eurostile LT" panose="02000603040000020004" pitchFamily="2" charset="0"/>
              </a:rPr>
              <a:t> </a:t>
            </a:r>
            <a:r>
              <a:rPr lang="en-US" sz="1500" dirty="0" err="1">
                <a:solidFill>
                  <a:schemeClr val="bg1"/>
                </a:solidFill>
                <a:latin typeface="Eurostile LT" panose="02000603040000020004" pitchFamily="2" charset="0"/>
              </a:rPr>
              <a:t>geen</a:t>
            </a:r>
            <a:r>
              <a:rPr lang="en-US" sz="1500" dirty="0">
                <a:solidFill>
                  <a:schemeClr val="bg1"/>
                </a:solidFill>
                <a:latin typeface="Eurostile LT" panose="02000603040000020004" pitchFamily="2" charset="0"/>
              </a:rPr>
              <a:t> </a:t>
            </a:r>
            <a:r>
              <a:rPr lang="en-US" sz="1500" dirty="0" err="1">
                <a:solidFill>
                  <a:schemeClr val="bg1"/>
                </a:solidFill>
                <a:latin typeface="Eurostile LT" panose="02000603040000020004" pitchFamily="2" charset="0"/>
              </a:rPr>
              <a:t>centraal</a:t>
            </a:r>
            <a:r>
              <a:rPr lang="en-US" sz="1500" dirty="0">
                <a:solidFill>
                  <a:schemeClr val="bg1"/>
                </a:solidFill>
                <a:latin typeface="Eurostile LT" panose="02000603040000020004" pitchFamily="2" charset="0"/>
              </a:rPr>
              <a:t> </a:t>
            </a:r>
            <a:r>
              <a:rPr lang="en-US" sz="1500" dirty="0" err="1">
                <a:solidFill>
                  <a:schemeClr val="bg1"/>
                </a:solidFill>
                <a:latin typeface="Eurostile LT" panose="02000603040000020004" pitchFamily="2" charset="0"/>
              </a:rPr>
              <a:t>aanspreekpunt</a:t>
            </a:r>
            <a:r>
              <a:rPr lang="en-US" sz="1500" dirty="0">
                <a:solidFill>
                  <a:schemeClr val="bg1"/>
                </a:solidFill>
                <a:latin typeface="Eurostile LT" panose="02000603040000020004" pitchFamily="2" charset="0"/>
              </a:rPr>
              <a:t>)</a:t>
            </a:r>
          </a:p>
          <a:p>
            <a:r>
              <a:rPr lang="en-US" sz="1500" dirty="0" err="1">
                <a:solidFill>
                  <a:schemeClr val="bg1"/>
                </a:solidFill>
                <a:latin typeface="Eurostile LT" panose="02000603040000020004" pitchFamily="2" charset="0"/>
              </a:rPr>
              <a:t>Ondernemers</a:t>
            </a:r>
            <a:r>
              <a:rPr lang="en-US" sz="1500" dirty="0">
                <a:solidFill>
                  <a:schemeClr val="bg1"/>
                </a:solidFill>
                <a:latin typeface="Eurostile LT" panose="02000603040000020004" pitchFamily="2" charset="0"/>
              </a:rPr>
              <a:t>  LOV  </a:t>
            </a:r>
          </a:p>
          <a:p>
            <a:r>
              <a:rPr lang="en-US" sz="1500" dirty="0" err="1">
                <a:solidFill>
                  <a:schemeClr val="bg1"/>
                </a:solidFill>
                <a:latin typeface="Eurostile LT" panose="02000603040000020004" pitchFamily="2" charset="0"/>
              </a:rPr>
              <a:t>Sportverenigingen</a:t>
            </a:r>
            <a:r>
              <a:rPr lang="en-US" sz="1500" dirty="0">
                <a:solidFill>
                  <a:schemeClr val="bg1"/>
                </a:solidFill>
                <a:latin typeface="Eurostile LT" panose="02000603040000020004" pitchFamily="2" charset="0"/>
              </a:rPr>
              <a:t> </a:t>
            </a:r>
          </a:p>
          <a:p>
            <a:r>
              <a:rPr lang="en-US" sz="1500" dirty="0" err="1">
                <a:solidFill>
                  <a:schemeClr val="bg1"/>
                </a:solidFill>
                <a:latin typeface="Eurostile LT" panose="02000603040000020004" pitchFamily="2" charset="0"/>
              </a:rPr>
              <a:t>Scholen</a:t>
            </a:r>
            <a:r>
              <a:rPr lang="en-US" sz="1500" dirty="0">
                <a:solidFill>
                  <a:schemeClr val="bg1"/>
                </a:solidFill>
                <a:latin typeface="Eurostile LT" panose="02000603040000020004" pitchFamily="2" charset="0"/>
              </a:rPr>
              <a:t> / </a:t>
            </a:r>
            <a:r>
              <a:rPr lang="en-US" sz="1500" dirty="0" err="1">
                <a:solidFill>
                  <a:schemeClr val="bg1"/>
                </a:solidFill>
                <a:latin typeface="Eurostile LT" panose="02000603040000020004" pitchFamily="2" charset="0"/>
              </a:rPr>
              <a:t>onderwijs</a:t>
            </a:r>
            <a:endParaRPr lang="en-US" sz="1500" dirty="0">
              <a:solidFill>
                <a:schemeClr val="bg1"/>
              </a:solidFill>
              <a:latin typeface="Eurostile LT" panose="02000603040000020004" pitchFamily="2" charset="0"/>
            </a:endParaRPr>
          </a:p>
          <a:p>
            <a:r>
              <a:rPr lang="en-US" sz="1500" dirty="0" err="1">
                <a:solidFill>
                  <a:schemeClr val="bg1"/>
                </a:solidFill>
                <a:latin typeface="Eurostile LT" panose="02000603040000020004" pitchFamily="2" charset="0"/>
              </a:rPr>
              <a:t>Kerken</a:t>
            </a:r>
            <a:endParaRPr lang="en-US" sz="1500" dirty="0">
              <a:solidFill>
                <a:schemeClr val="bg1"/>
              </a:solidFill>
              <a:latin typeface="Eurostile LT" panose="02000603040000020004" pitchFamily="2" charset="0"/>
            </a:endParaRPr>
          </a:p>
          <a:p>
            <a:r>
              <a:rPr lang="en-US" sz="1500" dirty="0" err="1">
                <a:solidFill>
                  <a:schemeClr val="bg1"/>
                </a:solidFill>
                <a:latin typeface="Eurostile LT" panose="02000603040000020004" pitchFamily="2" charset="0"/>
              </a:rPr>
              <a:t>Zorg</a:t>
            </a:r>
            <a:r>
              <a:rPr lang="en-US" sz="1500" dirty="0">
                <a:solidFill>
                  <a:schemeClr val="bg1"/>
                </a:solidFill>
                <a:latin typeface="Eurostile LT" panose="02000603040000020004" pitchFamily="2" charset="0"/>
              </a:rPr>
              <a:t>/ </a:t>
            </a:r>
            <a:r>
              <a:rPr lang="en-US" sz="1500" dirty="0" err="1">
                <a:solidFill>
                  <a:schemeClr val="bg1"/>
                </a:solidFill>
                <a:latin typeface="Eurostile LT" panose="02000603040000020004" pitchFamily="2" charset="0"/>
              </a:rPr>
              <a:t>kinderopvang</a:t>
            </a:r>
            <a:endParaRPr lang="en-US" sz="1500" dirty="0">
              <a:solidFill>
                <a:schemeClr val="bg1"/>
              </a:solidFill>
              <a:latin typeface="Eurostile LT" panose="02000603040000020004" pitchFamily="2" charset="0"/>
            </a:endParaRPr>
          </a:p>
          <a:p>
            <a:r>
              <a:rPr lang="en-US" sz="1500" dirty="0" err="1">
                <a:solidFill>
                  <a:schemeClr val="bg1"/>
                </a:solidFill>
                <a:latin typeface="Eurostile LT" panose="02000603040000020004" pitchFamily="2" charset="0"/>
              </a:rPr>
              <a:t>Recreatie</a:t>
            </a:r>
            <a:r>
              <a:rPr lang="en-US" sz="1500" dirty="0">
                <a:solidFill>
                  <a:schemeClr val="bg1"/>
                </a:solidFill>
                <a:latin typeface="Eurostile LT" panose="02000603040000020004" pitchFamily="2" charset="0"/>
              </a:rPr>
              <a:t>/ </a:t>
            </a:r>
            <a:r>
              <a:rPr lang="en-US" sz="1500" dirty="0" err="1">
                <a:solidFill>
                  <a:schemeClr val="bg1"/>
                </a:solidFill>
                <a:latin typeface="Eurostile LT" panose="02000603040000020004" pitchFamily="2" charset="0"/>
              </a:rPr>
              <a:t>Horeca</a:t>
            </a:r>
            <a:endParaRPr lang="en-US" sz="1500" dirty="0">
              <a:solidFill>
                <a:schemeClr val="bg1"/>
              </a:solidFill>
              <a:latin typeface="Eurostile LT" panose="02000603040000020004" pitchFamily="2" charset="0"/>
            </a:endParaRPr>
          </a:p>
          <a:p>
            <a:r>
              <a:rPr lang="en-US" sz="1500" dirty="0" err="1">
                <a:solidFill>
                  <a:schemeClr val="bg1"/>
                </a:solidFill>
                <a:latin typeface="Eurostile LT" panose="02000603040000020004" pitchFamily="2" charset="0"/>
              </a:rPr>
              <a:t>Verenigingen</a:t>
            </a:r>
            <a:r>
              <a:rPr lang="en-US" sz="1500" dirty="0">
                <a:solidFill>
                  <a:schemeClr val="bg1"/>
                </a:solidFill>
                <a:latin typeface="Eurostile LT" panose="02000603040000020004" pitchFamily="2" charset="0"/>
              </a:rPr>
              <a:t>/ </a:t>
            </a:r>
            <a:r>
              <a:rPr lang="en-US" sz="1500" dirty="0" err="1">
                <a:solidFill>
                  <a:schemeClr val="bg1"/>
                </a:solidFill>
                <a:latin typeface="Eurostile LT" panose="02000603040000020004" pitchFamily="2" charset="0"/>
              </a:rPr>
              <a:t>stichtingen</a:t>
            </a:r>
            <a:endParaRPr lang="en-US" sz="1500" dirty="0">
              <a:solidFill>
                <a:schemeClr val="bg1"/>
              </a:solidFill>
              <a:latin typeface="Eurostile LT" panose="02000603040000020004" pitchFamily="2" charset="0"/>
            </a:endParaRPr>
          </a:p>
          <a:p>
            <a:r>
              <a:rPr lang="en-US" sz="1500" dirty="0" err="1">
                <a:solidFill>
                  <a:schemeClr val="bg1"/>
                </a:solidFill>
                <a:latin typeface="Eurostile LT" panose="02000603040000020004" pitchFamily="2" charset="0"/>
              </a:rPr>
              <a:t>Natuurbelang</a:t>
            </a:r>
            <a:r>
              <a:rPr lang="en-US" sz="1500" dirty="0">
                <a:solidFill>
                  <a:schemeClr val="bg1"/>
                </a:solidFill>
                <a:latin typeface="Eurostile LT" panose="02000603040000020004" pitchFamily="2" charset="0"/>
              </a:rPr>
              <a:t> etcetera……</a:t>
            </a:r>
          </a:p>
          <a:p>
            <a:r>
              <a:rPr lang="en-US" sz="1500" b="1" dirty="0" err="1">
                <a:solidFill>
                  <a:schemeClr val="bg1"/>
                </a:solidFill>
                <a:latin typeface="Eurostile LT" panose="02000603040000020004" pitchFamily="2" charset="0"/>
              </a:rPr>
              <a:t>En</a:t>
            </a:r>
            <a:r>
              <a:rPr lang="en-US" sz="1500" b="1" dirty="0">
                <a:solidFill>
                  <a:schemeClr val="bg1"/>
                </a:solidFill>
                <a:latin typeface="Eurostile LT" panose="02000603040000020004" pitchFamily="2" charset="0"/>
              </a:rPr>
              <a:t> wat </a:t>
            </a:r>
            <a:r>
              <a:rPr lang="en-US" sz="1500" b="1" dirty="0" err="1">
                <a:solidFill>
                  <a:schemeClr val="bg1"/>
                </a:solidFill>
                <a:latin typeface="Eurostile LT" panose="02000603040000020004" pitchFamily="2" charset="0"/>
              </a:rPr>
              <a:t>zijn</a:t>
            </a:r>
            <a:r>
              <a:rPr lang="en-US" sz="1500" b="1" dirty="0">
                <a:solidFill>
                  <a:schemeClr val="bg1"/>
                </a:solidFill>
                <a:latin typeface="Eurostile LT" panose="02000603040000020004" pitchFamily="2" charset="0"/>
              </a:rPr>
              <a:t> de </a:t>
            </a:r>
            <a:r>
              <a:rPr lang="en-US" sz="1500" b="1" i="1" dirty="0">
                <a:solidFill>
                  <a:schemeClr val="bg1"/>
                </a:solidFill>
                <a:latin typeface="Eurostile LT" panose="02000603040000020004" pitchFamily="2" charset="0"/>
              </a:rPr>
              <a:t>“</a:t>
            </a:r>
            <a:r>
              <a:rPr lang="en-US" sz="1500" b="1" i="1" dirty="0" err="1">
                <a:solidFill>
                  <a:schemeClr val="bg1"/>
                </a:solidFill>
                <a:latin typeface="Eurostile LT" panose="02000603040000020004" pitchFamily="2" charset="0"/>
              </a:rPr>
              <a:t>belangen</a:t>
            </a:r>
            <a:r>
              <a:rPr lang="en-US" sz="1500" b="1" i="1" dirty="0">
                <a:solidFill>
                  <a:schemeClr val="bg1"/>
                </a:solidFill>
                <a:latin typeface="Eurostile LT" panose="02000603040000020004" pitchFamily="2" charset="0"/>
              </a:rPr>
              <a:t>”…</a:t>
            </a:r>
          </a:p>
          <a:p>
            <a:endParaRPr lang="en-US" sz="1500" dirty="0">
              <a:solidFill>
                <a:schemeClr val="bg1"/>
              </a:solidFill>
              <a:latin typeface="Eurostile LT" panose="02000603040000020004" pitchFamily="2" charset="0"/>
            </a:endParaRPr>
          </a:p>
        </p:txBody>
      </p:sp>
      <p:pic>
        <p:nvPicPr>
          <p:cNvPr id="8" name="Afbeelding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8855" y="187037"/>
            <a:ext cx="1647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2746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alpha val="10000"/>
          </a:schemeClr>
        </a:solidFill>
        <a:effectLst/>
      </p:bgPr>
    </p:bg>
    <p:spTree>
      <p:nvGrpSpPr>
        <p:cNvPr id="1" name=""/>
        <p:cNvGrpSpPr/>
        <p:nvPr/>
      </p:nvGrpSpPr>
      <p:grpSpPr>
        <a:xfrm>
          <a:off x="0" y="0"/>
          <a:ext cx="0" cy="0"/>
          <a:chOff x="0" y="0"/>
          <a:chExt cx="0" cy="0"/>
        </a:xfrm>
      </p:grpSpPr>
      <p:pic>
        <p:nvPicPr>
          <p:cNvPr id="5" name="Picture 2" descr="Xcellent - fase 4 in Lexmond 4128: Project te koop. - leuk! makelaars"/>
          <p:cNvPicPr>
            <a:picLocks noChangeAspect="1" noChangeArrowheads="1"/>
          </p:cNvPicPr>
          <p:nvPr/>
        </p:nvPicPr>
        <p:blipFill rotWithShape="1">
          <a:blip r:embed="rId2">
            <a:extLst>
              <a:ext uri="{28A0092B-C50C-407E-A947-70E740481C1C}">
                <a14:useLocalDpi xmlns:a14="http://schemas.microsoft.com/office/drawing/2010/main" val="0"/>
              </a:ext>
            </a:extLst>
          </a:blip>
          <a:srcRect t="8583" b="6822"/>
          <a:stretch/>
        </p:blipFill>
        <p:spPr bwMode="auto">
          <a:xfrm>
            <a:off x="0" y="-11151"/>
            <a:ext cx="12192000" cy="6869151"/>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p:cNvSpPr/>
          <p:nvPr/>
        </p:nvSpPr>
        <p:spPr>
          <a:xfrm>
            <a:off x="737757" y="0"/>
            <a:ext cx="10661070" cy="6858000"/>
          </a:xfrm>
          <a:prstGeom prst="rect">
            <a:avLst/>
          </a:prstGeom>
          <a:solidFill>
            <a:schemeClr val="accent5">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a:xfrm>
            <a:off x="838200" y="365125"/>
            <a:ext cx="9003030" cy="1325563"/>
          </a:xfrm>
          <a:noFill/>
        </p:spPr>
        <p:txBody>
          <a:bodyPr>
            <a:normAutofit fontScale="90000"/>
          </a:bodyPr>
          <a:lstStyle/>
          <a:p>
            <a:pPr algn="ctr">
              <a:lnSpc>
                <a:spcPct val="100000"/>
              </a:lnSpc>
            </a:pPr>
            <a:r>
              <a:rPr lang="en-US" sz="3200" dirty="0">
                <a:solidFill>
                  <a:srgbClr val="FFC000"/>
                </a:solidFill>
                <a:latin typeface="Aharoni" panose="02010803020104030203" pitchFamily="2" charset="-79"/>
                <a:cs typeface="Aharoni" panose="02010803020104030203" pitchFamily="2" charset="-79"/>
              </a:rPr>
              <a:t/>
            </a:r>
            <a:br>
              <a:rPr lang="en-US" sz="3200" dirty="0">
                <a:solidFill>
                  <a:srgbClr val="FFC000"/>
                </a:solidFill>
                <a:latin typeface="Aharoni" panose="02010803020104030203" pitchFamily="2" charset="-79"/>
                <a:cs typeface="Aharoni" panose="02010803020104030203" pitchFamily="2" charset="-79"/>
              </a:rPr>
            </a:br>
            <a:r>
              <a:rPr lang="en-US" sz="4900" dirty="0">
                <a:solidFill>
                  <a:srgbClr val="FFC000"/>
                </a:solidFill>
                <a:latin typeface="Aharoni" panose="02010803020104030203" pitchFamily="2" charset="-79"/>
                <a:cs typeface="Aharoni" panose="02010803020104030203" pitchFamily="2" charset="-79"/>
              </a:rPr>
              <a:t>Wat </a:t>
            </a:r>
            <a:r>
              <a:rPr lang="en-US" sz="4900" dirty="0" err="1">
                <a:solidFill>
                  <a:srgbClr val="FFC000"/>
                </a:solidFill>
                <a:latin typeface="Aharoni" panose="02010803020104030203" pitchFamily="2" charset="-79"/>
                <a:cs typeface="Aharoni" panose="02010803020104030203" pitchFamily="2" charset="-79"/>
              </a:rPr>
              <a:t>zijn</a:t>
            </a:r>
            <a:r>
              <a:rPr lang="en-US" sz="4900" dirty="0">
                <a:solidFill>
                  <a:srgbClr val="FFC000"/>
                </a:solidFill>
                <a:latin typeface="Aharoni" panose="02010803020104030203" pitchFamily="2" charset="-79"/>
                <a:cs typeface="Aharoni" panose="02010803020104030203" pitchFamily="2" charset="-79"/>
              </a:rPr>
              <a:t> de </a:t>
            </a:r>
            <a:r>
              <a:rPr lang="en-US" sz="4900" dirty="0" err="1">
                <a:solidFill>
                  <a:srgbClr val="FFC000"/>
                </a:solidFill>
                <a:latin typeface="Aharoni" panose="02010803020104030203" pitchFamily="2" charset="-79"/>
                <a:cs typeface="Aharoni" panose="02010803020104030203" pitchFamily="2" charset="-79"/>
              </a:rPr>
              <a:t>belangen</a:t>
            </a:r>
            <a:r>
              <a:rPr lang="en-US" sz="4900" dirty="0">
                <a:solidFill>
                  <a:srgbClr val="FFC000"/>
                </a:solidFill>
                <a:latin typeface="Aharoni" panose="02010803020104030203" pitchFamily="2" charset="-79"/>
                <a:cs typeface="Aharoni" panose="02010803020104030203" pitchFamily="2" charset="-79"/>
              </a:rPr>
              <a:t> </a:t>
            </a:r>
            <a:r>
              <a:rPr lang="en-US" sz="4900" dirty="0" err="1">
                <a:solidFill>
                  <a:srgbClr val="FFC000"/>
                </a:solidFill>
                <a:latin typeface="Aharoni" panose="02010803020104030203" pitchFamily="2" charset="-79"/>
                <a:cs typeface="Aharoni" panose="02010803020104030203" pitchFamily="2" charset="-79"/>
              </a:rPr>
              <a:t>vanuit</a:t>
            </a:r>
            <a:r>
              <a:rPr lang="en-US" sz="4900" dirty="0">
                <a:solidFill>
                  <a:srgbClr val="FFC000"/>
                </a:solidFill>
                <a:latin typeface="Aharoni" panose="02010803020104030203" pitchFamily="2" charset="-79"/>
                <a:cs typeface="Aharoni" panose="02010803020104030203" pitchFamily="2" charset="-79"/>
              </a:rPr>
              <a:t> </a:t>
            </a:r>
            <a:r>
              <a:rPr lang="en-US" sz="4900" dirty="0" err="1">
                <a:solidFill>
                  <a:srgbClr val="FFC000"/>
                </a:solidFill>
                <a:latin typeface="Aharoni" panose="02010803020104030203" pitchFamily="2" charset="-79"/>
                <a:cs typeface="Aharoni" panose="02010803020104030203" pitchFamily="2" charset="-79"/>
              </a:rPr>
              <a:t>Lexmond</a:t>
            </a:r>
            <a:r>
              <a:rPr lang="en-US" sz="4900" dirty="0">
                <a:solidFill>
                  <a:srgbClr val="FFC000"/>
                </a:solidFill>
                <a:latin typeface="Aharoni" panose="02010803020104030203" pitchFamily="2" charset="-79"/>
                <a:cs typeface="Aharoni" panose="02010803020104030203" pitchFamily="2" charset="-79"/>
              </a:rPr>
              <a:t>?</a:t>
            </a:r>
            <a:r>
              <a:rPr lang="en-US" dirty="0">
                <a:solidFill>
                  <a:srgbClr val="FFC000"/>
                </a:solidFill>
                <a:latin typeface="Aharoni" panose="02010803020104030203" pitchFamily="2" charset="-79"/>
                <a:cs typeface="Aharoni" panose="02010803020104030203" pitchFamily="2" charset="-79"/>
              </a:rPr>
              <a:t/>
            </a:r>
            <a:br>
              <a:rPr lang="en-US" dirty="0">
                <a:solidFill>
                  <a:srgbClr val="FFC000"/>
                </a:solidFill>
                <a:latin typeface="Aharoni" panose="02010803020104030203" pitchFamily="2" charset="-79"/>
                <a:cs typeface="Aharoni" panose="02010803020104030203" pitchFamily="2" charset="-79"/>
              </a:rPr>
            </a:br>
            <a:endParaRPr lang="en-US" dirty="0">
              <a:solidFill>
                <a:srgbClr val="FFC000"/>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1314450" y="1677670"/>
            <a:ext cx="9430486" cy="4790290"/>
          </a:xfrm>
        </p:spPr>
        <p:txBody>
          <a:bodyPr>
            <a:normAutofit lnSpcReduction="10000"/>
          </a:bodyPr>
          <a:lstStyle/>
          <a:p>
            <a:pPr marL="0" indent="0">
              <a:buNone/>
            </a:pPr>
            <a:r>
              <a:rPr lang="en-US" sz="3300" dirty="0">
                <a:solidFill>
                  <a:schemeClr val="bg1"/>
                </a:solidFill>
                <a:latin typeface="Eurostile LT" panose="02000603040000020004" pitchFamily="2" charset="0"/>
              </a:rPr>
              <a:t/>
            </a:r>
            <a:br>
              <a:rPr lang="en-US" sz="3300" dirty="0">
                <a:solidFill>
                  <a:schemeClr val="bg1"/>
                </a:solidFill>
                <a:latin typeface="Eurostile LT" panose="02000603040000020004" pitchFamily="2" charset="0"/>
              </a:rPr>
            </a:br>
            <a:r>
              <a:rPr lang="en-US" sz="2400" dirty="0" err="1">
                <a:solidFill>
                  <a:schemeClr val="bg1"/>
                </a:solidFill>
                <a:latin typeface="Eurostile LT" panose="02000603040000020004" pitchFamily="2" charset="0"/>
              </a:rPr>
              <a:t>Inspraak</a:t>
            </a:r>
            <a:r>
              <a:rPr lang="en-US" sz="2400" dirty="0">
                <a:solidFill>
                  <a:schemeClr val="bg1"/>
                </a:solidFill>
                <a:latin typeface="Eurostile LT" panose="02000603040000020004" pitchFamily="2" charset="0"/>
              </a:rPr>
              <a:t> </a:t>
            </a:r>
            <a:r>
              <a:rPr lang="en-US" sz="2400" dirty="0" err="1">
                <a:solidFill>
                  <a:schemeClr val="bg1"/>
                </a:solidFill>
                <a:latin typeface="Eurostile LT" panose="02000603040000020004" pitchFamily="2" charset="0"/>
              </a:rPr>
              <a:t>binnen</a:t>
            </a:r>
            <a:r>
              <a:rPr lang="en-US" sz="2400" dirty="0">
                <a:solidFill>
                  <a:schemeClr val="bg1"/>
                </a:solidFill>
                <a:latin typeface="Eurostile LT" panose="02000603040000020004" pitchFamily="2" charset="0"/>
              </a:rPr>
              <a:t> VHL om op </a:t>
            </a:r>
            <a:r>
              <a:rPr lang="en-US" sz="2400" dirty="0" err="1">
                <a:solidFill>
                  <a:schemeClr val="bg1"/>
                </a:solidFill>
                <a:latin typeface="Eurostile LT" panose="02000603040000020004" pitchFamily="2" charset="0"/>
              </a:rPr>
              <a:t>korte</a:t>
            </a:r>
            <a:r>
              <a:rPr lang="en-US" sz="2400" dirty="0">
                <a:solidFill>
                  <a:schemeClr val="bg1"/>
                </a:solidFill>
                <a:latin typeface="Eurostile LT" panose="02000603040000020004" pitchFamily="2" charset="0"/>
              </a:rPr>
              <a:t> maar </a:t>
            </a:r>
            <a:r>
              <a:rPr lang="en-US" sz="2400" dirty="0" err="1">
                <a:solidFill>
                  <a:schemeClr val="bg1"/>
                </a:solidFill>
                <a:latin typeface="Eurostile LT" panose="02000603040000020004" pitchFamily="2" charset="0"/>
              </a:rPr>
              <a:t>ook</a:t>
            </a:r>
            <a:r>
              <a:rPr lang="en-US" sz="2400" dirty="0">
                <a:solidFill>
                  <a:schemeClr val="bg1"/>
                </a:solidFill>
                <a:latin typeface="Eurostile LT" panose="02000603040000020004" pitchFamily="2" charset="0"/>
              </a:rPr>
              <a:t> op </a:t>
            </a:r>
            <a:r>
              <a:rPr lang="en-US" sz="2400" dirty="0" err="1">
                <a:solidFill>
                  <a:schemeClr val="bg1"/>
                </a:solidFill>
                <a:latin typeface="Eurostile LT" panose="02000603040000020004" pitchFamily="2" charset="0"/>
              </a:rPr>
              <a:t>langere</a:t>
            </a:r>
            <a:r>
              <a:rPr lang="en-US" sz="2400" dirty="0">
                <a:solidFill>
                  <a:schemeClr val="bg1"/>
                </a:solidFill>
                <a:latin typeface="Eurostile LT" panose="02000603040000020004" pitchFamily="2" charset="0"/>
              </a:rPr>
              <a:t> </a:t>
            </a:r>
            <a:r>
              <a:rPr lang="en-US" sz="2400" dirty="0" err="1">
                <a:solidFill>
                  <a:schemeClr val="bg1"/>
                </a:solidFill>
                <a:latin typeface="Eurostile LT" panose="02000603040000020004" pitchFamily="2" charset="0"/>
              </a:rPr>
              <a:t>termijn</a:t>
            </a:r>
            <a:r>
              <a:rPr lang="en-US" sz="2400" dirty="0">
                <a:solidFill>
                  <a:schemeClr val="bg1"/>
                </a:solidFill>
                <a:latin typeface="Eurostile LT" panose="02000603040000020004" pitchFamily="2" charset="0"/>
              </a:rPr>
              <a:t> </a:t>
            </a:r>
            <a:r>
              <a:rPr lang="en-US" sz="2400" dirty="0" err="1">
                <a:solidFill>
                  <a:schemeClr val="bg1"/>
                </a:solidFill>
                <a:latin typeface="Eurostile LT" panose="02000603040000020004" pitchFamily="2" charset="0"/>
              </a:rPr>
              <a:t>Lexmondse</a:t>
            </a:r>
            <a:r>
              <a:rPr lang="en-US" sz="2400" dirty="0">
                <a:solidFill>
                  <a:schemeClr val="bg1"/>
                </a:solidFill>
                <a:latin typeface="Eurostile LT" panose="02000603040000020004" pitchFamily="2" charset="0"/>
              </a:rPr>
              <a:t> </a:t>
            </a:r>
            <a:r>
              <a:rPr lang="en-US" sz="2400" dirty="0" err="1">
                <a:solidFill>
                  <a:schemeClr val="bg1"/>
                </a:solidFill>
                <a:latin typeface="Eurostile LT" panose="02000603040000020004" pitchFamily="2" charset="0"/>
              </a:rPr>
              <a:t>belangen</a:t>
            </a:r>
            <a:r>
              <a:rPr lang="en-US" sz="2400" dirty="0">
                <a:solidFill>
                  <a:schemeClr val="bg1"/>
                </a:solidFill>
                <a:latin typeface="Eurostile LT" panose="02000603040000020004" pitchFamily="2" charset="0"/>
              </a:rPr>
              <a:t> </a:t>
            </a:r>
            <a:r>
              <a:rPr lang="en-US" sz="2400" dirty="0" err="1">
                <a:solidFill>
                  <a:schemeClr val="bg1"/>
                </a:solidFill>
                <a:latin typeface="Eurostile LT" panose="02000603040000020004" pitchFamily="2" charset="0"/>
              </a:rPr>
              <a:t>te</a:t>
            </a:r>
            <a:r>
              <a:rPr lang="en-US" sz="2400" dirty="0">
                <a:solidFill>
                  <a:schemeClr val="bg1"/>
                </a:solidFill>
                <a:latin typeface="Eurostile LT" panose="02000603040000020004" pitchFamily="2" charset="0"/>
              </a:rPr>
              <a:t> </a:t>
            </a:r>
            <a:r>
              <a:rPr lang="en-US" sz="2400" dirty="0" err="1">
                <a:solidFill>
                  <a:schemeClr val="bg1"/>
                </a:solidFill>
                <a:latin typeface="Eurostile LT" panose="02000603040000020004" pitchFamily="2" charset="0"/>
              </a:rPr>
              <a:t>behartigen</a:t>
            </a:r>
            <a:r>
              <a:rPr lang="en-US" sz="2400" dirty="0">
                <a:solidFill>
                  <a:schemeClr val="bg1"/>
                </a:solidFill>
                <a:latin typeface="Eurostile LT" panose="02000603040000020004" pitchFamily="2" charset="0"/>
              </a:rPr>
              <a:t> (</a:t>
            </a:r>
            <a:r>
              <a:rPr lang="en-US" sz="2400" dirty="0" err="1">
                <a:solidFill>
                  <a:schemeClr val="bg1"/>
                </a:solidFill>
                <a:latin typeface="Eurostile LT" panose="02000603040000020004" pitchFamily="2" charset="0"/>
              </a:rPr>
              <a:t>visie</a:t>
            </a:r>
            <a:r>
              <a:rPr lang="en-US" sz="2400" dirty="0">
                <a:solidFill>
                  <a:schemeClr val="bg1"/>
                </a:solidFill>
                <a:latin typeface="Eurostile LT" panose="02000603040000020004" pitchFamily="2" charset="0"/>
              </a:rPr>
              <a:t> en </a:t>
            </a:r>
            <a:r>
              <a:rPr lang="en-US" sz="2400" dirty="0" err="1">
                <a:solidFill>
                  <a:schemeClr val="bg1"/>
                </a:solidFill>
                <a:latin typeface="Eurostile LT" panose="02000603040000020004" pitchFamily="2" charset="0"/>
              </a:rPr>
              <a:t>doestelling</a:t>
            </a:r>
            <a:r>
              <a:rPr lang="en-US" sz="2400" dirty="0">
                <a:solidFill>
                  <a:schemeClr val="bg1"/>
                </a:solidFill>
                <a:latin typeface="Eurostile LT" panose="02000603040000020004" pitchFamily="2" charset="0"/>
              </a:rPr>
              <a:t> 1-30 </a:t>
            </a:r>
            <a:r>
              <a:rPr lang="en-US" sz="2400" dirty="0" err="1">
                <a:solidFill>
                  <a:schemeClr val="bg1"/>
                </a:solidFill>
                <a:latin typeface="Eurostile LT" panose="02000603040000020004" pitchFamily="2" charset="0"/>
              </a:rPr>
              <a:t>jaar</a:t>
            </a:r>
            <a:r>
              <a:rPr lang="en-US" sz="2400" dirty="0">
                <a:solidFill>
                  <a:schemeClr val="bg1"/>
                </a:solidFill>
                <a:latin typeface="Eurostile LT" panose="02000603040000020004" pitchFamily="2" charset="0"/>
              </a:rPr>
              <a:t>) ten </a:t>
            </a:r>
            <a:r>
              <a:rPr lang="en-US" sz="2400" dirty="0" err="1">
                <a:solidFill>
                  <a:schemeClr val="bg1"/>
                </a:solidFill>
                <a:latin typeface="Eurostile LT" panose="02000603040000020004" pitchFamily="2" charset="0"/>
              </a:rPr>
              <a:t>aanzien</a:t>
            </a:r>
            <a:r>
              <a:rPr lang="en-US" sz="2400" dirty="0">
                <a:solidFill>
                  <a:schemeClr val="bg1"/>
                </a:solidFill>
                <a:latin typeface="Eurostile LT" panose="02000603040000020004" pitchFamily="2" charset="0"/>
              </a:rPr>
              <a:t> van </a:t>
            </a:r>
            <a:r>
              <a:rPr lang="en-US" sz="2400" dirty="0" err="1">
                <a:solidFill>
                  <a:schemeClr val="bg1"/>
                </a:solidFill>
                <a:latin typeface="Eurostile LT" panose="02000603040000020004" pitchFamily="2" charset="0"/>
              </a:rPr>
              <a:t>o.a</a:t>
            </a:r>
            <a:r>
              <a:rPr lang="en-US" sz="2400" dirty="0">
                <a:solidFill>
                  <a:schemeClr val="bg1"/>
                </a:solidFill>
                <a:latin typeface="Eurostile LT" panose="02000603040000020004" pitchFamily="2" charset="0"/>
              </a:rPr>
              <a:t>.:</a:t>
            </a:r>
            <a:br>
              <a:rPr lang="en-US" sz="2400" dirty="0">
                <a:solidFill>
                  <a:schemeClr val="bg1"/>
                </a:solidFill>
                <a:latin typeface="Eurostile LT" panose="02000603040000020004" pitchFamily="2" charset="0"/>
              </a:rPr>
            </a:br>
            <a:endParaRPr lang="en-US" sz="2400" dirty="0">
              <a:solidFill>
                <a:schemeClr val="bg1"/>
              </a:solidFill>
              <a:latin typeface="Eurostile LT" panose="02000603040000020004" pitchFamily="2" charset="0"/>
            </a:endParaRPr>
          </a:p>
          <a:p>
            <a:r>
              <a:rPr lang="en-US" sz="2000" dirty="0" err="1">
                <a:solidFill>
                  <a:schemeClr val="bg1"/>
                </a:solidFill>
                <a:latin typeface="Eurostile LT" panose="02000603040000020004" pitchFamily="2" charset="0"/>
              </a:rPr>
              <a:t>Recreatie</a:t>
            </a:r>
            <a:r>
              <a:rPr lang="en-US" sz="2000" dirty="0">
                <a:solidFill>
                  <a:schemeClr val="bg1"/>
                </a:solidFill>
                <a:latin typeface="Eurostile LT" panose="02000603040000020004" pitchFamily="2" charset="0"/>
              </a:rPr>
              <a:t>/ </a:t>
            </a:r>
            <a:r>
              <a:rPr lang="en-US" sz="2000" dirty="0" err="1">
                <a:solidFill>
                  <a:schemeClr val="bg1"/>
                </a:solidFill>
                <a:latin typeface="Eurostile LT" panose="02000603040000020004" pitchFamily="2" charset="0"/>
              </a:rPr>
              <a:t>horeca</a:t>
            </a:r>
            <a:endParaRPr lang="en-US" sz="2000" dirty="0">
              <a:solidFill>
                <a:schemeClr val="bg1"/>
              </a:solidFill>
              <a:latin typeface="Eurostile LT" panose="02000603040000020004" pitchFamily="2" charset="0"/>
            </a:endParaRPr>
          </a:p>
          <a:p>
            <a:r>
              <a:rPr lang="en-US" sz="2000" dirty="0" err="1">
                <a:solidFill>
                  <a:schemeClr val="bg1"/>
                </a:solidFill>
                <a:latin typeface="Eurostile LT" panose="02000603040000020004" pitchFamily="2" charset="0"/>
              </a:rPr>
              <a:t>Sportvoorzieningen</a:t>
            </a:r>
            <a:endParaRPr lang="en-US" sz="2000" dirty="0">
              <a:solidFill>
                <a:schemeClr val="bg1"/>
              </a:solidFill>
              <a:latin typeface="Eurostile LT" panose="02000603040000020004" pitchFamily="2" charset="0"/>
            </a:endParaRPr>
          </a:p>
          <a:p>
            <a:r>
              <a:rPr lang="en-US" sz="2000" dirty="0" err="1">
                <a:solidFill>
                  <a:schemeClr val="bg1"/>
                </a:solidFill>
                <a:latin typeface="Eurostile LT" panose="02000603040000020004" pitchFamily="2" charset="0"/>
              </a:rPr>
              <a:t>Veiligheid</a:t>
            </a:r>
            <a:r>
              <a:rPr lang="en-US" sz="2000" dirty="0">
                <a:solidFill>
                  <a:schemeClr val="bg1"/>
                </a:solidFill>
                <a:latin typeface="Eurostile LT" panose="02000603040000020004" pitchFamily="2" charset="0"/>
              </a:rPr>
              <a:t>/ </a:t>
            </a:r>
            <a:r>
              <a:rPr lang="en-US" sz="2000" dirty="0" err="1">
                <a:solidFill>
                  <a:schemeClr val="bg1"/>
                </a:solidFill>
                <a:latin typeface="Eurostile LT" panose="02000603040000020004" pitchFamily="2" charset="0"/>
              </a:rPr>
              <a:t>gezondheid</a:t>
            </a:r>
            <a:r>
              <a:rPr lang="en-US" sz="2000" dirty="0">
                <a:solidFill>
                  <a:schemeClr val="bg1"/>
                </a:solidFill>
                <a:latin typeface="Eurostile LT" panose="02000603040000020004" pitchFamily="2" charset="0"/>
              </a:rPr>
              <a:t>/ </a:t>
            </a:r>
            <a:r>
              <a:rPr lang="en-US" sz="2000" dirty="0" err="1">
                <a:solidFill>
                  <a:schemeClr val="bg1"/>
                </a:solidFill>
                <a:latin typeface="Eurostile LT" panose="02000603040000020004" pitchFamily="2" charset="0"/>
              </a:rPr>
              <a:t>zorg</a:t>
            </a:r>
            <a:endParaRPr lang="en-US" sz="2000" dirty="0">
              <a:solidFill>
                <a:schemeClr val="bg1"/>
              </a:solidFill>
              <a:latin typeface="Eurostile LT" panose="02000603040000020004" pitchFamily="2" charset="0"/>
            </a:endParaRPr>
          </a:p>
          <a:p>
            <a:r>
              <a:rPr lang="en-US" sz="2000" dirty="0" err="1">
                <a:solidFill>
                  <a:schemeClr val="bg1"/>
                </a:solidFill>
                <a:latin typeface="Eurostile LT" panose="02000603040000020004" pitchFamily="2" charset="0"/>
              </a:rPr>
              <a:t>Inwoners</a:t>
            </a:r>
            <a:r>
              <a:rPr lang="en-US" sz="2000" dirty="0">
                <a:solidFill>
                  <a:schemeClr val="bg1"/>
                </a:solidFill>
                <a:latin typeface="Eurostile LT" panose="02000603040000020004" pitchFamily="2" charset="0"/>
              </a:rPr>
              <a:t> </a:t>
            </a:r>
            <a:r>
              <a:rPr lang="en-US" sz="2000" dirty="0" err="1">
                <a:solidFill>
                  <a:schemeClr val="bg1"/>
                </a:solidFill>
                <a:latin typeface="Eurostile LT" panose="02000603040000020004" pitchFamily="2" charset="0"/>
              </a:rPr>
              <a:t>samenstelling</a:t>
            </a:r>
            <a:endParaRPr lang="en-US" sz="2000" dirty="0">
              <a:solidFill>
                <a:schemeClr val="bg1"/>
              </a:solidFill>
              <a:latin typeface="Eurostile LT" panose="02000603040000020004" pitchFamily="2" charset="0"/>
            </a:endParaRPr>
          </a:p>
          <a:p>
            <a:r>
              <a:rPr lang="en-US" sz="2000" dirty="0">
                <a:solidFill>
                  <a:schemeClr val="bg1"/>
                </a:solidFill>
                <a:latin typeface="Eurostile LT" panose="02000603040000020004" pitchFamily="2" charset="0"/>
              </a:rPr>
              <a:t>Eigen </a:t>
            </a:r>
            <a:r>
              <a:rPr lang="en-US" sz="2000" dirty="0" err="1">
                <a:solidFill>
                  <a:schemeClr val="bg1"/>
                </a:solidFill>
                <a:latin typeface="Eurostile LT" panose="02000603040000020004" pitchFamily="2" charset="0"/>
              </a:rPr>
              <a:t>identiteit</a:t>
            </a:r>
            <a:r>
              <a:rPr lang="en-US" sz="2000" dirty="0">
                <a:solidFill>
                  <a:schemeClr val="bg1"/>
                </a:solidFill>
                <a:latin typeface="Eurostile LT" panose="02000603040000020004" pitchFamily="2" charset="0"/>
              </a:rPr>
              <a:t> </a:t>
            </a:r>
            <a:r>
              <a:rPr lang="en-US" sz="2000" dirty="0" err="1">
                <a:solidFill>
                  <a:schemeClr val="bg1"/>
                </a:solidFill>
                <a:latin typeface="Eurostile LT" panose="02000603040000020004" pitchFamily="2" charset="0"/>
              </a:rPr>
              <a:t>behouden</a:t>
            </a:r>
            <a:endParaRPr lang="en-US" sz="2000" dirty="0">
              <a:solidFill>
                <a:schemeClr val="bg1"/>
              </a:solidFill>
              <a:latin typeface="Eurostile LT" panose="02000603040000020004" pitchFamily="2" charset="0"/>
            </a:endParaRPr>
          </a:p>
          <a:p>
            <a:r>
              <a:rPr lang="en-US" sz="2000" dirty="0" err="1">
                <a:solidFill>
                  <a:schemeClr val="bg1"/>
                </a:solidFill>
                <a:latin typeface="Eurostile LT" panose="02000603040000020004" pitchFamily="2" charset="0"/>
              </a:rPr>
              <a:t>Infrastructuur</a:t>
            </a:r>
            <a:r>
              <a:rPr lang="en-US" sz="2000" dirty="0">
                <a:solidFill>
                  <a:schemeClr val="bg1"/>
                </a:solidFill>
                <a:latin typeface="Eurostile LT" panose="02000603040000020004" pitchFamily="2" charset="0"/>
              </a:rPr>
              <a:t> </a:t>
            </a:r>
            <a:r>
              <a:rPr lang="en-US" sz="2000" dirty="0" err="1">
                <a:solidFill>
                  <a:schemeClr val="bg1"/>
                </a:solidFill>
                <a:latin typeface="Eurostile LT" panose="02000603040000020004" pitchFamily="2" charset="0"/>
              </a:rPr>
              <a:t>voorbereid</a:t>
            </a:r>
            <a:r>
              <a:rPr lang="en-US" sz="2000" dirty="0">
                <a:solidFill>
                  <a:schemeClr val="bg1"/>
                </a:solidFill>
                <a:latin typeface="Eurostile LT" panose="02000603040000020004" pitchFamily="2" charset="0"/>
              </a:rPr>
              <a:t> op de </a:t>
            </a:r>
            <a:r>
              <a:rPr lang="en-US" sz="2000" dirty="0" err="1">
                <a:solidFill>
                  <a:schemeClr val="bg1"/>
                </a:solidFill>
                <a:latin typeface="Eurostile LT" panose="02000603040000020004" pitchFamily="2" charset="0"/>
              </a:rPr>
              <a:t>toekomst</a:t>
            </a:r>
            <a:endParaRPr lang="en-US" sz="2000" dirty="0">
              <a:solidFill>
                <a:schemeClr val="bg1"/>
              </a:solidFill>
              <a:latin typeface="Eurostile LT" panose="02000603040000020004" pitchFamily="2" charset="0"/>
            </a:endParaRPr>
          </a:p>
          <a:p>
            <a:r>
              <a:rPr lang="en-US" sz="2000" dirty="0" err="1">
                <a:solidFill>
                  <a:schemeClr val="bg1"/>
                </a:solidFill>
                <a:latin typeface="Eurostile LT" panose="02000603040000020004" pitchFamily="2" charset="0"/>
              </a:rPr>
              <a:t>Economisch</a:t>
            </a:r>
            <a:r>
              <a:rPr lang="en-US" sz="2000" dirty="0">
                <a:solidFill>
                  <a:schemeClr val="bg1"/>
                </a:solidFill>
                <a:latin typeface="Eurostile LT" panose="02000603040000020004" pitchFamily="2" charset="0"/>
              </a:rPr>
              <a:t> </a:t>
            </a:r>
            <a:r>
              <a:rPr lang="en-US" sz="2000" dirty="0" err="1">
                <a:solidFill>
                  <a:schemeClr val="bg1"/>
                </a:solidFill>
                <a:latin typeface="Eurostile LT" panose="02000603040000020004" pitchFamily="2" charset="0"/>
              </a:rPr>
              <a:t>aantrekkelijk</a:t>
            </a:r>
            <a:r>
              <a:rPr lang="en-US" sz="2000" dirty="0">
                <a:solidFill>
                  <a:schemeClr val="bg1"/>
                </a:solidFill>
                <a:latin typeface="Eurostile LT" panose="02000603040000020004" pitchFamily="2" charset="0"/>
              </a:rPr>
              <a:t> </a:t>
            </a:r>
            <a:r>
              <a:rPr lang="en-US" sz="2000" dirty="0" err="1">
                <a:solidFill>
                  <a:schemeClr val="bg1"/>
                </a:solidFill>
                <a:latin typeface="Eurostile LT" panose="02000603040000020004" pitchFamily="2" charset="0"/>
              </a:rPr>
              <a:t>blijven</a:t>
            </a:r>
            <a:r>
              <a:rPr lang="en-US" sz="2000" dirty="0">
                <a:solidFill>
                  <a:schemeClr val="bg1"/>
                </a:solidFill>
                <a:latin typeface="Eurostile LT" panose="02000603040000020004" pitchFamily="2" charset="0"/>
              </a:rPr>
              <a:t>. </a:t>
            </a:r>
            <a:r>
              <a:rPr lang="en-US" sz="2000" dirty="0" err="1">
                <a:solidFill>
                  <a:schemeClr val="bg1"/>
                </a:solidFill>
                <a:latin typeface="Eurostile LT" panose="02000603040000020004" pitchFamily="2" charset="0"/>
              </a:rPr>
              <a:t>Werkgelegenheid</a:t>
            </a:r>
            <a:r>
              <a:rPr lang="en-US" sz="2000" dirty="0">
                <a:solidFill>
                  <a:schemeClr val="bg1"/>
                </a:solidFill>
                <a:latin typeface="Eurostile LT" panose="02000603040000020004" pitchFamily="2" charset="0"/>
              </a:rPr>
              <a:t> </a:t>
            </a:r>
            <a:r>
              <a:rPr lang="en-US" sz="2000" dirty="0" err="1">
                <a:solidFill>
                  <a:schemeClr val="bg1"/>
                </a:solidFill>
                <a:latin typeface="Eurostile LT" panose="02000603040000020004" pitchFamily="2" charset="0"/>
              </a:rPr>
              <a:t>en</a:t>
            </a:r>
            <a:r>
              <a:rPr lang="en-US" sz="2000" dirty="0">
                <a:solidFill>
                  <a:schemeClr val="bg1"/>
                </a:solidFill>
                <a:latin typeface="Eurostile LT" panose="02000603040000020004" pitchFamily="2" charset="0"/>
              </a:rPr>
              <a:t> </a:t>
            </a:r>
            <a:r>
              <a:rPr lang="en-US" sz="2000" dirty="0" err="1">
                <a:solidFill>
                  <a:schemeClr val="bg1"/>
                </a:solidFill>
                <a:latin typeface="Eurostile LT" panose="02000603040000020004" pitchFamily="2" charset="0"/>
              </a:rPr>
              <a:t>ondernemersschap</a:t>
            </a:r>
            <a:endParaRPr lang="en-US" sz="2000" dirty="0">
              <a:solidFill>
                <a:schemeClr val="bg1"/>
              </a:solidFill>
              <a:latin typeface="Eurostile LT" panose="02000603040000020004" pitchFamily="2" charset="0"/>
            </a:endParaRPr>
          </a:p>
          <a:p>
            <a:r>
              <a:rPr lang="en-US" sz="2000" dirty="0">
                <a:solidFill>
                  <a:schemeClr val="bg1"/>
                </a:solidFill>
                <a:latin typeface="Eurostile LT" panose="02000603040000020004" pitchFamily="2" charset="0"/>
              </a:rPr>
              <a:t>En </a:t>
            </a:r>
            <a:r>
              <a:rPr lang="en-US" sz="2000" dirty="0" err="1">
                <a:solidFill>
                  <a:schemeClr val="bg1"/>
                </a:solidFill>
                <a:latin typeface="Eurostile LT" panose="02000603040000020004" pitchFamily="2" charset="0"/>
              </a:rPr>
              <a:t>ongetwijfeld</a:t>
            </a:r>
            <a:r>
              <a:rPr lang="en-US" sz="2000" dirty="0">
                <a:solidFill>
                  <a:schemeClr val="bg1"/>
                </a:solidFill>
                <a:latin typeface="Eurostile LT" panose="02000603040000020004" pitchFamily="2" charset="0"/>
              </a:rPr>
              <a:t> nog </a:t>
            </a:r>
            <a:r>
              <a:rPr lang="en-US" sz="2000" dirty="0" err="1">
                <a:solidFill>
                  <a:schemeClr val="bg1"/>
                </a:solidFill>
                <a:latin typeface="Eurostile LT" panose="02000603040000020004" pitchFamily="2" charset="0"/>
              </a:rPr>
              <a:t>veel</a:t>
            </a:r>
            <a:r>
              <a:rPr lang="en-US" sz="2000" dirty="0">
                <a:solidFill>
                  <a:schemeClr val="bg1"/>
                </a:solidFill>
                <a:latin typeface="Eurostile LT" panose="02000603040000020004" pitchFamily="2" charset="0"/>
              </a:rPr>
              <a:t> </a:t>
            </a:r>
            <a:r>
              <a:rPr lang="en-US" sz="2000" dirty="0" err="1">
                <a:solidFill>
                  <a:schemeClr val="bg1"/>
                </a:solidFill>
                <a:latin typeface="Eurostile LT" panose="02000603040000020004" pitchFamily="2" charset="0"/>
              </a:rPr>
              <a:t>meer</a:t>
            </a:r>
            <a:r>
              <a:rPr lang="en-US" sz="2000" dirty="0">
                <a:solidFill>
                  <a:schemeClr val="bg1"/>
                </a:solidFill>
                <a:latin typeface="Eurostile LT" panose="02000603040000020004" pitchFamily="2" charset="0"/>
              </a:rPr>
              <a:t>…</a:t>
            </a:r>
          </a:p>
          <a:p>
            <a:pPr marL="0" indent="0">
              <a:buNone/>
            </a:pPr>
            <a:endParaRPr lang="en-US" sz="2000" dirty="0">
              <a:solidFill>
                <a:schemeClr val="bg1"/>
              </a:solidFill>
              <a:latin typeface="Eurostile LT" panose="02000603040000020004" pitchFamily="2" charset="0"/>
            </a:endParaRPr>
          </a:p>
          <a:p>
            <a:pPr marL="0" indent="0">
              <a:buNone/>
            </a:pPr>
            <a:endParaRPr lang="en-US" sz="2000" dirty="0">
              <a:solidFill>
                <a:schemeClr val="bg1"/>
              </a:solidFill>
              <a:latin typeface="Eurostile LT" panose="02000603040000020004" pitchFamily="2" charset="0"/>
            </a:endParaRPr>
          </a:p>
          <a:p>
            <a:pPr marL="0" indent="0">
              <a:buNone/>
            </a:pPr>
            <a:endParaRPr lang="en-US" dirty="0">
              <a:solidFill>
                <a:schemeClr val="bg1"/>
              </a:solidFill>
              <a:latin typeface="Eurostile LT" panose="02000603040000020004" pitchFamily="2" charset="0"/>
            </a:endParaRPr>
          </a:p>
          <a:p>
            <a:pPr marL="0" indent="0">
              <a:buNone/>
            </a:pPr>
            <a:endParaRPr lang="en-US" dirty="0">
              <a:solidFill>
                <a:schemeClr val="bg1"/>
              </a:solidFill>
              <a:latin typeface="Eurostile LT" panose="02000603040000020004" pitchFamily="2" charset="0"/>
            </a:endParaRPr>
          </a:p>
        </p:txBody>
      </p:sp>
      <p:pic>
        <p:nvPicPr>
          <p:cNvPr id="7" name="Afbeelding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8855" y="187037"/>
            <a:ext cx="1647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3487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alpha val="10000"/>
          </a:schemeClr>
        </a:solidFill>
        <a:effectLst/>
      </p:bgPr>
    </p:bg>
    <p:spTree>
      <p:nvGrpSpPr>
        <p:cNvPr id="1" name=""/>
        <p:cNvGrpSpPr/>
        <p:nvPr/>
      </p:nvGrpSpPr>
      <p:grpSpPr>
        <a:xfrm>
          <a:off x="0" y="0"/>
          <a:ext cx="0" cy="0"/>
          <a:chOff x="0" y="0"/>
          <a:chExt cx="0" cy="0"/>
        </a:xfrm>
      </p:grpSpPr>
      <p:pic>
        <p:nvPicPr>
          <p:cNvPr id="5" name="Picture 2" descr="Xcellent - fase 4 in Lexmond 4128: Project te koop. - leuk! makelaars"/>
          <p:cNvPicPr>
            <a:picLocks noChangeAspect="1" noChangeArrowheads="1"/>
          </p:cNvPicPr>
          <p:nvPr/>
        </p:nvPicPr>
        <p:blipFill rotWithShape="1">
          <a:blip r:embed="rId2">
            <a:extLst>
              <a:ext uri="{28A0092B-C50C-407E-A947-70E740481C1C}">
                <a14:useLocalDpi xmlns:a14="http://schemas.microsoft.com/office/drawing/2010/main" val="0"/>
              </a:ext>
            </a:extLst>
          </a:blip>
          <a:srcRect t="8583" b="6822"/>
          <a:stretch/>
        </p:blipFill>
        <p:spPr bwMode="auto">
          <a:xfrm>
            <a:off x="0" y="-11151"/>
            <a:ext cx="12192000" cy="6869151"/>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p:cNvSpPr/>
          <p:nvPr/>
        </p:nvSpPr>
        <p:spPr>
          <a:xfrm>
            <a:off x="737757" y="0"/>
            <a:ext cx="10661070" cy="6858000"/>
          </a:xfrm>
          <a:prstGeom prst="rect">
            <a:avLst/>
          </a:prstGeom>
          <a:solidFill>
            <a:schemeClr val="accent5">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a:xfrm>
            <a:off x="838200" y="365125"/>
            <a:ext cx="9003030" cy="1325563"/>
          </a:xfrm>
          <a:noFill/>
        </p:spPr>
        <p:txBody>
          <a:bodyPr>
            <a:normAutofit fontScale="90000"/>
          </a:bodyPr>
          <a:lstStyle/>
          <a:p>
            <a:pPr algn="ctr">
              <a:lnSpc>
                <a:spcPct val="100000"/>
              </a:lnSpc>
            </a:pPr>
            <a:r>
              <a:rPr lang="en-US" sz="3200" dirty="0">
                <a:solidFill>
                  <a:srgbClr val="FFC000"/>
                </a:solidFill>
                <a:latin typeface="Aharoni" panose="02010803020104030203" pitchFamily="2" charset="-79"/>
                <a:cs typeface="Aharoni" panose="02010803020104030203" pitchFamily="2" charset="-79"/>
              </a:rPr>
              <a:t/>
            </a:r>
            <a:br>
              <a:rPr lang="en-US" sz="3200" dirty="0">
                <a:solidFill>
                  <a:srgbClr val="FFC000"/>
                </a:solidFill>
                <a:latin typeface="Aharoni" panose="02010803020104030203" pitchFamily="2" charset="-79"/>
                <a:cs typeface="Aharoni" panose="02010803020104030203" pitchFamily="2" charset="-79"/>
              </a:rPr>
            </a:br>
            <a:r>
              <a:rPr lang="en-US" sz="4900" dirty="0">
                <a:solidFill>
                  <a:srgbClr val="FFC000"/>
                </a:solidFill>
                <a:latin typeface="Aharoni" panose="02010803020104030203" pitchFamily="2" charset="-79"/>
                <a:cs typeface="Aharoni" panose="02010803020104030203" pitchFamily="2" charset="-79"/>
              </a:rPr>
              <a:t>Wat </a:t>
            </a:r>
            <a:r>
              <a:rPr lang="en-US" sz="4900" dirty="0" err="1">
                <a:solidFill>
                  <a:srgbClr val="FFC000"/>
                </a:solidFill>
                <a:latin typeface="Aharoni" panose="02010803020104030203" pitchFamily="2" charset="-79"/>
                <a:cs typeface="Aharoni" panose="02010803020104030203" pitchFamily="2" charset="-79"/>
              </a:rPr>
              <a:t>zijn</a:t>
            </a:r>
            <a:r>
              <a:rPr lang="en-US" sz="4900" dirty="0">
                <a:solidFill>
                  <a:srgbClr val="FFC000"/>
                </a:solidFill>
                <a:latin typeface="Aharoni" panose="02010803020104030203" pitchFamily="2" charset="-79"/>
                <a:cs typeface="Aharoni" panose="02010803020104030203" pitchFamily="2" charset="-79"/>
              </a:rPr>
              <a:t> de </a:t>
            </a:r>
            <a:r>
              <a:rPr lang="en-US" sz="4900" dirty="0" err="1">
                <a:solidFill>
                  <a:srgbClr val="FFC000"/>
                </a:solidFill>
                <a:latin typeface="Aharoni" panose="02010803020104030203" pitchFamily="2" charset="-79"/>
                <a:cs typeface="Aharoni" panose="02010803020104030203" pitchFamily="2" charset="-79"/>
              </a:rPr>
              <a:t>belangen</a:t>
            </a:r>
            <a:r>
              <a:rPr lang="en-US" sz="4900" dirty="0">
                <a:solidFill>
                  <a:srgbClr val="FFC000"/>
                </a:solidFill>
                <a:latin typeface="Aharoni" panose="02010803020104030203" pitchFamily="2" charset="-79"/>
                <a:cs typeface="Aharoni" panose="02010803020104030203" pitchFamily="2" charset="-79"/>
              </a:rPr>
              <a:t> </a:t>
            </a:r>
            <a:r>
              <a:rPr lang="en-US" sz="4900" dirty="0" err="1">
                <a:solidFill>
                  <a:srgbClr val="FFC000"/>
                </a:solidFill>
                <a:latin typeface="Aharoni" panose="02010803020104030203" pitchFamily="2" charset="-79"/>
                <a:cs typeface="Aharoni" panose="02010803020104030203" pitchFamily="2" charset="-79"/>
              </a:rPr>
              <a:t>vanuit</a:t>
            </a:r>
            <a:r>
              <a:rPr lang="en-US" sz="4900" dirty="0">
                <a:solidFill>
                  <a:srgbClr val="FFC000"/>
                </a:solidFill>
                <a:latin typeface="Aharoni" panose="02010803020104030203" pitchFamily="2" charset="-79"/>
                <a:cs typeface="Aharoni" panose="02010803020104030203" pitchFamily="2" charset="-79"/>
              </a:rPr>
              <a:t> </a:t>
            </a:r>
            <a:r>
              <a:rPr lang="en-US" sz="4900" dirty="0" err="1">
                <a:solidFill>
                  <a:srgbClr val="FFC000"/>
                </a:solidFill>
                <a:latin typeface="Aharoni" panose="02010803020104030203" pitchFamily="2" charset="-79"/>
                <a:cs typeface="Aharoni" panose="02010803020104030203" pitchFamily="2" charset="-79"/>
              </a:rPr>
              <a:t>Lexmond</a:t>
            </a:r>
            <a:r>
              <a:rPr lang="en-US" sz="4900" dirty="0">
                <a:solidFill>
                  <a:srgbClr val="FFC000"/>
                </a:solidFill>
                <a:latin typeface="Aharoni" panose="02010803020104030203" pitchFamily="2" charset="-79"/>
                <a:cs typeface="Aharoni" panose="02010803020104030203" pitchFamily="2" charset="-79"/>
              </a:rPr>
              <a:t>?</a:t>
            </a:r>
            <a:r>
              <a:rPr lang="en-US" dirty="0">
                <a:solidFill>
                  <a:srgbClr val="FFC000"/>
                </a:solidFill>
                <a:latin typeface="Aharoni" panose="02010803020104030203" pitchFamily="2" charset="-79"/>
                <a:cs typeface="Aharoni" panose="02010803020104030203" pitchFamily="2" charset="-79"/>
              </a:rPr>
              <a:t/>
            </a:r>
            <a:br>
              <a:rPr lang="en-US" dirty="0">
                <a:solidFill>
                  <a:srgbClr val="FFC000"/>
                </a:solidFill>
                <a:latin typeface="Aharoni" panose="02010803020104030203" pitchFamily="2" charset="-79"/>
                <a:cs typeface="Aharoni" panose="02010803020104030203" pitchFamily="2" charset="-79"/>
              </a:rPr>
            </a:br>
            <a:endParaRPr lang="en-US" dirty="0">
              <a:solidFill>
                <a:srgbClr val="FFC000"/>
              </a:solidFill>
              <a:latin typeface="Aharoni" panose="02010803020104030203" pitchFamily="2" charset="-79"/>
              <a:cs typeface="Aharoni" panose="02010803020104030203" pitchFamily="2" charset="-79"/>
            </a:endParaRPr>
          </a:p>
        </p:txBody>
      </p:sp>
      <p:pic>
        <p:nvPicPr>
          <p:cNvPr id="8" name="Afbeelding 7"/>
          <p:cNvPicPr>
            <a:picLocks noChangeAspect="1"/>
          </p:cNvPicPr>
          <p:nvPr/>
        </p:nvPicPr>
        <p:blipFill rotWithShape="1">
          <a:blip r:embed="rId3"/>
          <a:srcRect l="3641" t="5240" r="3744" b="12106"/>
          <a:stretch/>
        </p:blipFill>
        <p:spPr>
          <a:xfrm>
            <a:off x="1645920" y="2171699"/>
            <a:ext cx="8766810" cy="4383405"/>
          </a:xfrm>
          <a:prstGeom prst="rect">
            <a:avLst/>
          </a:prstGeom>
          <a:ln>
            <a:solidFill>
              <a:schemeClr val="tx1"/>
            </a:solidFill>
          </a:ln>
        </p:spPr>
      </p:pic>
      <p:sp>
        <p:nvSpPr>
          <p:cNvPr id="10" name="Title 1"/>
          <p:cNvSpPr txBox="1">
            <a:spLocks/>
          </p:cNvSpPr>
          <p:nvPr/>
        </p:nvSpPr>
        <p:spPr>
          <a:xfrm>
            <a:off x="1994189" y="2023109"/>
            <a:ext cx="9003030" cy="1325563"/>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600" dirty="0">
                <a:solidFill>
                  <a:srgbClr val="002060"/>
                </a:solidFill>
                <a:latin typeface="Aharoni" panose="02010803020104030203" pitchFamily="2" charset="-79"/>
                <a:cs typeface="Aharoni" panose="02010803020104030203" pitchFamily="2" charset="-79"/>
              </a:rPr>
              <a:t/>
            </a:r>
            <a:br>
              <a:rPr lang="en-US" sz="2600" dirty="0">
                <a:solidFill>
                  <a:srgbClr val="002060"/>
                </a:solidFill>
                <a:latin typeface="Aharoni" panose="02010803020104030203" pitchFamily="2" charset="-79"/>
                <a:cs typeface="Aharoni" panose="02010803020104030203" pitchFamily="2" charset="-79"/>
              </a:rPr>
            </a:br>
            <a:r>
              <a:rPr lang="en-US" sz="2600" dirty="0" err="1">
                <a:solidFill>
                  <a:srgbClr val="002060"/>
                </a:solidFill>
                <a:latin typeface="Aharoni" panose="02010803020104030203" pitchFamily="2" charset="-79"/>
                <a:cs typeface="Aharoni" panose="02010803020104030203" pitchFamily="2" charset="-79"/>
              </a:rPr>
              <a:t>bijvoorbeeld</a:t>
            </a:r>
            <a:r>
              <a:rPr lang="en-US" sz="2600" dirty="0">
                <a:solidFill>
                  <a:srgbClr val="002060"/>
                </a:solidFill>
                <a:latin typeface="Aharoni" panose="02010803020104030203" pitchFamily="2" charset="-79"/>
                <a:cs typeface="Aharoni" panose="02010803020104030203" pitchFamily="2" charset="-79"/>
              </a:rPr>
              <a:t>: </a:t>
            </a:r>
            <a:r>
              <a:rPr lang="en-US" sz="2600" dirty="0" err="1">
                <a:solidFill>
                  <a:srgbClr val="002060"/>
                </a:solidFill>
                <a:latin typeface="Aharoni" panose="02010803020104030203" pitchFamily="2" charset="-79"/>
                <a:cs typeface="Aharoni" panose="02010803020104030203" pitchFamily="2" charset="-79"/>
              </a:rPr>
              <a:t>opwaarderen</a:t>
            </a:r>
            <a:r>
              <a:rPr lang="en-US" sz="2600" dirty="0">
                <a:solidFill>
                  <a:srgbClr val="002060"/>
                </a:solidFill>
                <a:latin typeface="Aharoni" panose="02010803020104030203" pitchFamily="2" charset="-79"/>
                <a:cs typeface="Aharoni" panose="02010803020104030203" pitchFamily="2" charset="-79"/>
              </a:rPr>
              <a:t> </a:t>
            </a:r>
            <a:r>
              <a:rPr lang="en-US" sz="2600" dirty="0" err="1">
                <a:solidFill>
                  <a:srgbClr val="002060"/>
                </a:solidFill>
                <a:latin typeface="Aharoni" panose="02010803020104030203" pitchFamily="2" charset="-79"/>
                <a:cs typeface="Aharoni" panose="02010803020104030203" pitchFamily="2" charset="-79"/>
              </a:rPr>
              <a:t>strandje</a:t>
            </a:r>
            <a:r>
              <a:rPr lang="en-US" sz="2600" dirty="0">
                <a:solidFill>
                  <a:srgbClr val="002060"/>
                </a:solidFill>
                <a:latin typeface="Aharoni" panose="02010803020104030203" pitchFamily="2" charset="-79"/>
                <a:cs typeface="Aharoni" panose="02010803020104030203" pitchFamily="2" charset="-79"/>
              </a:rPr>
              <a:t> </a:t>
            </a:r>
            <a:r>
              <a:rPr lang="en-US" sz="2600" dirty="0" err="1">
                <a:solidFill>
                  <a:srgbClr val="002060"/>
                </a:solidFill>
                <a:latin typeface="Aharoni" panose="02010803020104030203" pitchFamily="2" charset="-79"/>
                <a:cs typeface="Aharoni" panose="02010803020104030203" pitchFamily="2" charset="-79"/>
              </a:rPr>
              <a:t>bij</a:t>
            </a:r>
            <a:r>
              <a:rPr lang="en-US" sz="2600" dirty="0">
                <a:solidFill>
                  <a:srgbClr val="002060"/>
                </a:solidFill>
                <a:latin typeface="Aharoni" panose="02010803020104030203" pitchFamily="2" charset="-79"/>
                <a:cs typeface="Aharoni" panose="02010803020104030203" pitchFamily="2" charset="-79"/>
              </a:rPr>
              <a:t> de Haven</a:t>
            </a:r>
          </a:p>
        </p:txBody>
      </p:sp>
      <p:pic>
        <p:nvPicPr>
          <p:cNvPr id="9" name="Afbeelding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8855" y="187037"/>
            <a:ext cx="1647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0510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1345</TotalTime>
  <Words>474</Words>
  <Application>Microsoft Office PowerPoint</Application>
  <PresentationFormat>Breedbeeld</PresentationFormat>
  <Paragraphs>95</Paragraphs>
  <Slides>15</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15</vt:i4>
      </vt:variant>
    </vt:vector>
  </HeadingPairs>
  <TitlesOfParts>
    <vt:vector size="22" baseType="lpstr">
      <vt:lpstr>Aharoni</vt:lpstr>
      <vt:lpstr>Arial</vt:lpstr>
      <vt:lpstr>Calibri</vt:lpstr>
      <vt:lpstr>Calibri Light</vt:lpstr>
      <vt:lpstr>DokChampa</vt:lpstr>
      <vt:lpstr>Eurostile LT</vt:lpstr>
      <vt:lpstr>Office Theme</vt:lpstr>
      <vt:lpstr>DORPSINITIATIEF  LEXMOND</vt:lpstr>
      <vt:lpstr>Even voorstellen …</vt:lpstr>
      <vt:lpstr>Wat gaan we vanavond doen?</vt:lpstr>
      <vt:lpstr>En wat willen wij…  (onze Doelstelling)</vt:lpstr>
      <vt:lpstr>Wat is het succes van  vanavond?</vt:lpstr>
      <vt:lpstr>En waarom willen wij dit… (en juist nu)</vt:lpstr>
      <vt:lpstr>Vraag vanuit Lexmondbreed een duidelijke stem richting VHL te hebben dmv een belangenbehartiging. (via een dorpsinitiatief/ dorpsraad) </vt:lpstr>
      <vt:lpstr> Wat zijn de belangen vanuit Lexmond? </vt:lpstr>
      <vt:lpstr> Wat zijn de belangen vanuit Lexmond? </vt:lpstr>
      <vt:lpstr>Wat hebben we hiervoor nodig?</vt:lpstr>
      <vt:lpstr> Wat is er momenteel beschikbaar  binnen VHL? </vt:lpstr>
      <vt:lpstr>Concrete vraag vanuit VHL richting Lexmond om input te geven mbt Woonvisie Vijfheerenlanden 2020 - 2025</vt:lpstr>
      <vt:lpstr>Stappenplan Dorpsinitiatief Lexmond:</vt:lpstr>
      <vt:lpstr>NA DE PAUZE</vt:lpstr>
      <vt:lpstr>AFRONDING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Lexmond nu en in 2030</dc:title>
  <dc:creator>Ralph</dc:creator>
  <cp:lastModifiedBy>Aartjan</cp:lastModifiedBy>
  <cp:revision>44</cp:revision>
  <dcterms:created xsi:type="dcterms:W3CDTF">2020-05-16T12:41:26Z</dcterms:created>
  <dcterms:modified xsi:type="dcterms:W3CDTF">2020-06-25T06:41:24Z</dcterms:modified>
</cp:coreProperties>
</file>